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257" r:id="rId2"/>
    <p:sldId id="337" r:id="rId3"/>
    <p:sldId id="335" r:id="rId4"/>
    <p:sldId id="258" r:id="rId5"/>
    <p:sldId id="259" r:id="rId6"/>
    <p:sldId id="260" r:id="rId7"/>
    <p:sldId id="261" r:id="rId8"/>
    <p:sldId id="307" r:id="rId9"/>
    <p:sldId id="263" r:id="rId10"/>
    <p:sldId id="264" r:id="rId11"/>
    <p:sldId id="321" r:id="rId12"/>
    <p:sldId id="313" r:id="rId13"/>
    <p:sldId id="271" r:id="rId14"/>
    <p:sldId id="322" r:id="rId15"/>
    <p:sldId id="333" r:id="rId16"/>
    <p:sldId id="336" r:id="rId17"/>
    <p:sldId id="326" r:id="rId18"/>
    <p:sldId id="327" r:id="rId19"/>
    <p:sldId id="330" r:id="rId20"/>
    <p:sldId id="328" r:id="rId21"/>
    <p:sldId id="323" r:id="rId22"/>
    <p:sldId id="338" r:id="rId23"/>
    <p:sldId id="276" r:id="rId24"/>
    <p:sldId id="324" r:id="rId25"/>
    <p:sldId id="297" r:id="rId26"/>
    <p:sldId id="308" r:id="rId27"/>
    <p:sldId id="309" r:id="rId28"/>
    <p:sldId id="334" r:id="rId29"/>
    <p:sldId id="332" r:id="rId30"/>
    <p:sldId id="329" r:id="rId31"/>
    <p:sldId id="29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65" autoAdjust="0"/>
    <p:restoredTop sz="93157" autoAdjust="0"/>
  </p:normalViewPr>
  <p:slideViewPr>
    <p:cSldViewPr snapToGrid="0">
      <p:cViewPr varScale="1">
        <p:scale>
          <a:sx n="80" d="100"/>
          <a:sy n="80" d="100"/>
        </p:scale>
        <p:origin x="366" y="66"/>
      </p:cViewPr>
      <p:guideLst/>
    </p:cSldViewPr>
  </p:slideViewPr>
  <p:notesTextViewPr>
    <p:cViewPr>
      <p:scale>
        <a:sx n="1" d="1"/>
        <a:sy n="1" d="1"/>
      </p:scale>
      <p:origin x="0" y="0"/>
    </p:cViewPr>
  </p:notesTextViewPr>
  <p:sorterViewPr>
    <p:cViewPr>
      <p:scale>
        <a:sx n="100" d="100"/>
        <a:sy n="100" d="100"/>
      </p:scale>
      <p:origin x="0" y="-296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C69A2F-C312-488A-BD90-E7F8E48E12F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r-FR"/>
        </a:p>
      </dgm:t>
    </dgm:pt>
    <dgm:pt modelId="{6F121ED7-1D44-4BE3-9F21-0FA5C7B99F6F}">
      <dgm:prSet phldrT="[Texte]" custT="1"/>
      <dgm:spPr/>
      <dgm:t>
        <a:bodyPr/>
        <a:lstStyle/>
        <a:p>
          <a:r>
            <a:rPr lang="fr-FR" sz="2000" dirty="0" smtClean="0"/>
            <a:t>HOPITAL</a:t>
          </a:r>
          <a:endParaRPr lang="fr-FR" sz="2000" dirty="0"/>
        </a:p>
      </dgm:t>
    </dgm:pt>
    <dgm:pt modelId="{976DF7F2-3A40-4B71-8648-7713B409D523}" type="parTrans" cxnId="{2360CFA6-199D-4A53-889C-788DDEAA4824}">
      <dgm:prSet/>
      <dgm:spPr/>
      <dgm:t>
        <a:bodyPr/>
        <a:lstStyle/>
        <a:p>
          <a:endParaRPr lang="fr-FR"/>
        </a:p>
      </dgm:t>
    </dgm:pt>
    <dgm:pt modelId="{1E9227D7-0C0A-4574-BD84-94509E555BE4}" type="sibTrans" cxnId="{2360CFA6-199D-4A53-889C-788DDEAA4824}">
      <dgm:prSet/>
      <dgm:spPr/>
      <dgm:t>
        <a:bodyPr/>
        <a:lstStyle/>
        <a:p>
          <a:endParaRPr lang="fr-FR"/>
        </a:p>
      </dgm:t>
    </dgm:pt>
    <dgm:pt modelId="{707FB1F2-08C9-4924-B3D7-436901B67E45}">
      <dgm:prSet phldrT="[Texte]" custT="1"/>
      <dgm:spPr/>
      <dgm:t>
        <a:bodyPr/>
        <a:lstStyle/>
        <a:p>
          <a:r>
            <a:rPr lang="fr-FR" sz="2000" dirty="0" smtClean="0"/>
            <a:t>RECHERCHE</a:t>
          </a:r>
          <a:endParaRPr lang="fr-FR" sz="2000" dirty="0"/>
        </a:p>
      </dgm:t>
    </dgm:pt>
    <dgm:pt modelId="{51ACE1F7-FAC8-4023-A481-EAA8DD6FE956}" type="parTrans" cxnId="{31E37B2D-2572-4C89-BCA6-B1DA849E0681}">
      <dgm:prSet/>
      <dgm:spPr/>
      <dgm:t>
        <a:bodyPr/>
        <a:lstStyle/>
        <a:p>
          <a:endParaRPr lang="fr-FR"/>
        </a:p>
      </dgm:t>
    </dgm:pt>
    <dgm:pt modelId="{C8E877ED-9A7F-4159-BEEB-DD9CB5144C07}" type="sibTrans" cxnId="{31E37B2D-2572-4C89-BCA6-B1DA849E0681}">
      <dgm:prSet/>
      <dgm:spPr/>
      <dgm:t>
        <a:bodyPr/>
        <a:lstStyle/>
        <a:p>
          <a:endParaRPr lang="fr-FR"/>
        </a:p>
      </dgm:t>
    </dgm:pt>
    <dgm:pt modelId="{EE837291-0624-4022-A411-2C082A5FF3FA}">
      <dgm:prSet phldrT="[Texte]" custT="1"/>
      <dgm:spPr/>
      <dgm:t>
        <a:bodyPr/>
        <a:lstStyle/>
        <a:p>
          <a:r>
            <a:rPr lang="fr-FR" sz="2000" dirty="0" smtClean="0"/>
            <a:t>      </a:t>
          </a:r>
          <a:r>
            <a:rPr lang="fr-FR" sz="1800" dirty="0" smtClean="0"/>
            <a:t>ADMINISTRATION</a:t>
          </a:r>
          <a:endParaRPr lang="fr-FR" sz="1800" dirty="0"/>
        </a:p>
      </dgm:t>
    </dgm:pt>
    <dgm:pt modelId="{512D61F5-84EC-48F2-BF8D-291B4A7A4F42}" type="parTrans" cxnId="{DC78748E-500F-4AFC-8395-FDF7E6418E8B}">
      <dgm:prSet/>
      <dgm:spPr/>
      <dgm:t>
        <a:bodyPr/>
        <a:lstStyle/>
        <a:p>
          <a:endParaRPr lang="fr-FR"/>
        </a:p>
      </dgm:t>
    </dgm:pt>
    <dgm:pt modelId="{BDBC38CE-C755-4DCF-9DDE-71AFB84102C8}" type="sibTrans" cxnId="{DC78748E-500F-4AFC-8395-FDF7E6418E8B}">
      <dgm:prSet/>
      <dgm:spPr/>
      <dgm:t>
        <a:bodyPr/>
        <a:lstStyle/>
        <a:p>
          <a:endParaRPr lang="fr-FR"/>
        </a:p>
      </dgm:t>
    </dgm:pt>
    <dgm:pt modelId="{E7943F31-D556-4E2A-B3B5-C5CF10566B5F}">
      <dgm:prSet/>
      <dgm:spPr/>
      <dgm:t>
        <a:bodyPr/>
        <a:lstStyle/>
        <a:p>
          <a:endParaRPr lang="fr-FR"/>
        </a:p>
      </dgm:t>
    </dgm:pt>
    <dgm:pt modelId="{3CFBABB3-72B2-408B-BAE4-868CEE2451FB}" type="parTrans" cxnId="{DE424E40-1C6E-4DB8-B6F1-6636427DD05A}">
      <dgm:prSet/>
      <dgm:spPr/>
      <dgm:t>
        <a:bodyPr/>
        <a:lstStyle/>
        <a:p>
          <a:endParaRPr lang="fr-FR"/>
        </a:p>
      </dgm:t>
    </dgm:pt>
    <dgm:pt modelId="{46C84E29-2FAB-4A79-8172-4169F658E7F4}" type="sibTrans" cxnId="{DE424E40-1C6E-4DB8-B6F1-6636427DD05A}">
      <dgm:prSet/>
      <dgm:spPr/>
      <dgm:t>
        <a:bodyPr/>
        <a:lstStyle/>
        <a:p>
          <a:endParaRPr lang="fr-FR"/>
        </a:p>
      </dgm:t>
    </dgm:pt>
    <dgm:pt modelId="{B3480B32-CDBC-4D92-BD79-FA29A1B2EA34}" type="pres">
      <dgm:prSet presAssocID="{26C69A2F-C312-488A-BD90-E7F8E48E12FE}" presName="rootnode" presStyleCnt="0">
        <dgm:presLayoutVars>
          <dgm:chMax/>
          <dgm:chPref/>
          <dgm:dir/>
          <dgm:animLvl val="lvl"/>
        </dgm:presLayoutVars>
      </dgm:prSet>
      <dgm:spPr/>
      <dgm:t>
        <a:bodyPr/>
        <a:lstStyle/>
        <a:p>
          <a:endParaRPr lang="fr-FR"/>
        </a:p>
      </dgm:t>
    </dgm:pt>
    <dgm:pt modelId="{61A7633C-AA47-45E0-A4B9-DA56ADB0106B}" type="pres">
      <dgm:prSet presAssocID="{6F121ED7-1D44-4BE3-9F21-0FA5C7B99F6F}" presName="composite" presStyleCnt="0"/>
      <dgm:spPr/>
    </dgm:pt>
    <dgm:pt modelId="{5EC223A6-18FA-4CB4-AF0E-F974F4B412EF}" type="pres">
      <dgm:prSet presAssocID="{6F121ED7-1D44-4BE3-9F21-0FA5C7B99F6F}" presName="LShape" presStyleLbl="alignNode1" presStyleIdx="0" presStyleCnt="7"/>
      <dgm:spPr/>
    </dgm:pt>
    <dgm:pt modelId="{48274BAA-A63A-4525-BA6E-5D4EB9E2E27F}" type="pres">
      <dgm:prSet presAssocID="{6F121ED7-1D44-4BE3-9F21-0FA5C7B99F6F}" presName="ParentText" presStyleLbl="revTx" presStyleIdx="0" presStyleCnt="4" custScaleX="88608" custScaleY="24163" custLinFactNeighborX="2634" custLinFactNeighborY="-30032">
        <dgm:presLayoutVars>
          <dgm:chMax val="0"/>
          <dgm:chPref val="0"/>
          <dgm:bulletEnabled val="1"/>
        </dgm:presLayoutVars>
      </dgm:prSet>
      <dgm:spPr/>
      <dgm:t>
        <a:bodyPr/>
        <a:lstStyle/>
        <a:p>
          <a:endParaRPr lang="fr-FR"/>
        </a:p>
      </dgm:t>
    </dgm:pt>
    <dgm:pt modelId="{324BE05B-3122-4CC8-96EA-4A9658EEF186}" type="pres">
      <dgm:prSet presAssocID="{6F121ED7-1D44-4BE3-9F21-0FA5C7B99F6F}" presName="Triangle" presStyleLbl="alignNode1" presStyleIdx="1" presStyleCnt="7"/>
      <dgm:spPr/>
    </dgm:pt>
    <dgm:pt modelId="{19A8AFBC-240E-4050-8708-0D9F60F6EEBA}" type="pres">
      <dgm:prSet presAssocID="{1E9227D7-0C0A-4574-BD84-94509E555BE4}" presName="sibTrans" presStyleCnt="0"/>
      <dgm:spPr/>
    </dgm:pt>
    <dgm:pt modelId="{FBB9B9A3-4409-4438-B7FD-CF5B7E1C034C}" type="pres">
      <dgm:prSet presAssocID="{1E9227D7-0C0A-4574-BD84-94509E555BE4}" presName="space" presStyleCnt="0"/>
      <dgm:spPr/>
    </dgm:pt>
    <dgm:pt modelId="{467010D6-8159-4F43-BF87-0D059AB78543}" type="pres">
      <dgm:prSet presAssocID="{707FB1F2-08C9-4924-B3D7-436901B67E45}" presName="composite" presStyleCnt="0"/>
      <dgm:spPr/>
    </dgm:pt>
    <dgm:pt modelId="{986E0553-D766-405B-B917-1A3B968462F3}" type="pres">
      <dgm:prSet presAssocID="{707FB1F2-08C9-4924-B3D7-436901B67E45}" presName="LShape" presStyleLbl="alignNode1" presStyleIdx="2" presStyleCnt="7"/>
      <dgm:spPr/>
    </dgm:pt>
    <dgm:pt modelId="{5313EEC2-642C-40BB-BFA4-3868AE55CE0E}" type="pres">
      <dgm:prSet presAssocID="{707FB1F2-08C9-4924-B3D7-436901B67E45}" presName="ParentText" presStyleLbl="revTx" presStyleIdx="1" presStyleCnt="4">
        <dgm:presLayoutVars>
          <dgm:chMax val="0"/>
          <dgm:chPref val="0"/>
          <dgm:bulletEnabled val="1"/>
        </dgm:presLayoutVars>
      </dgm:prSet>
      <dgm:spPr/>
      <dgm:t>
        <a:bodyPr/>
        <a:lstStyle/>
        <a:p>
          <a:endParaRPr lang="fr-FR"/>
        </a:p>
      </dgm:t>
    </dgm:pt>
    <dgm:pt modelId="{E2E5ADA1-8DDC-4EE4-A0EE-70507AF5F317}" type="pres">
      <dgm:prSet presAssocID="{707FB1F2-08C9-4924-B3D7-436901B67E45}" presName="Triangle" presStyleLbl="alignNode1" presStyleIdx="3" presStyleCnt="7"/>
      <dgm:spPr/>
    </dgm:pt>
    <dgm:pt modelId="{679BED1E-AC14-413B-B48C-F40E17AE2834}" type="pres">
      <dgm:prSet presAssocID="{C8E877ED-9A7F-4159-BEEB-DD9CB5144C07}" presName="sibTrans" presStyleCnt="0"/>
      <dgm:spPr/>
    </dgm:pt>
    <dgm:pt modelId="{C7C3DF60-CEA9-4F31-9319-39C437A11CE3}" type="pres">
      <dgm:prSet presAssocID="{C8E877ED-9A7F-4159-BEEB-DD9CB5144C07}" presName="space" presStyleCnt="0"/>
      <dgm:spPr/>
    </dgm:pt>
    <dgm:pt modelId="{187CA577-1010-4AAB-B602-439278E030A1}" type="pres">
      <dgm:prSet presAssocID="{E7943F31-D556-4E2A-B3B5-C5CF10566B5F}" presName="composite" presStyleCnt="0"/>
      <dgm:spPr/>
    </dgm:pt>
    <dgm:pt modelId="{9B404A01-555C-4C2B-B04F-29F6D5174630}" type="pres">
      <dgm:prSet presAssocID="{E7943F31-D556-4E2A-B3B5-C5CF10566B5F}" presName="LShape" presStyleLbl="alignNode1" presStyleIdx="4" presStyleCnt="7" custScaleY="85873" custLinFactNeighborX="-6000" custLinFactNeighborY="-16530"/>
      <dgm:spPr/>
    </dgm:pt>
    <dgm:pt modelId="{D9FB7668-8F23-4739-962C-FA2F59AC3E01}" type="pres">
      <dgm:prSet presAssocID="{E7943F31-D556-4E2A-B3B5-C5CF10566B5F}" presName="ParentText" presStyleLbl="revTx" presStyleIdx="2" presStyleCnt="4">
        <dgm:presLayoutVars>
          <dgm:chMax val="0"/>
          <dgm:chPref val="0"/>
          <dgm:bulletEnabled val="1"/>
        </dgm:presLayoutVars>
      </dgm:prSet>
      <dgm:spPr/>
      <dgm:t>
        <a:bodyPr/>
        <a:lstStyle/>
        <a:p>
          <a:endParaRPr lang="fr-FR"/>
        </a:p>
      </dgm:t>
    </dgm:pt>
    <dgm:pt modelId="{717C1BD7-1AB7-4C8B-8D97-7CC23D2D8F8F}" type="pres">
      <dgm:prSet presAssocID="{E7943F31-D556-4E2A-B3B5-C5CF10566B5F}" presName="Triangle" presStyleLbl="alignNode1" presStyleIdx="5" presStyleCnt="7"/>
      <dgm:spPr/>
    </dgm:pt>
    <dgm:pt modelId="{BA9B697D-0712-41D6-80E7-50B960BADF41}" type="pres">
      <dgm:prSet presAssocID="{46C84E29-2FAB-4A79-8172-4169F658E7F4}" presName="sibTrans" presStyleCnt="0"/>
      <dgm:spPr/>
    </dgm:pt>
    <dgm:pt modelId="{AB751AF6-C77D-45E9-8EBA-CF06B3FFF24C}" type="pres">
      <dgm:prSet presAssocID="{46C84E29-2FAB-4A79-8172-4169F658E7F4}" presName="space" presStyleCnt="0"/>
      <dgm:spPr/>
    </dgm:pt>
    <dgm:pt modelId="{919249B8-5265-4990-BC65-992649F817FF}" type="pres">
      <dgm:prSet presAssocID="{EE837291-0624-4022-A411-2C082A5FF3FA}" presName="composite" presStyleCnt="0"/>
      <dgm:spPr/>
    </dgm:pt>
    <dgm:pt modelId="{D81E74B5-6563-4839-9771-C55FFEF151B6}" type="pres">
      <dgm:prSet presAssocID="{EE837291-0624-4022-A411-2C082A5FF3FA}" presName="LShape" presStyleLbl="alignNode1" presStyleIdx="6" presStyleCnt="7" custLinFactNeighborX="-6701" custLinFactNeighborY="-33723"/>
      <dgm:spPr/>
    </dgm:pt>
    <dgm:pt modelId="{76DF6C4D-0593-44A0-AA4F-7A7E46305FB2}" type="pres">
      <dgm:prSet presAssocID="{EE837291-0624-4022-A411-2C082A5FF3FA}" presName="ParentText" presStyleLbl="revTx" presStyleIdx="3" presStyleCnt="4" custScaleX="117888" custScaleY="41199" custLinFactNeighborX="9581" custLinFactNeighborY="-58148">
        <dgm:presLayoutVars>
          <dgm:chMax val="0"/>
          <dgm:chPref val="0"/>
          <dgm:bulletEnabled val="1"/>
        </dgm:presLayoutVars>
      </dgm:prSet>
      <dgm:spPr/>
      <dgm:t>
        <a:bodyPr/>
        <a:lstStyle/>
        <a:p>
          <a:endParaRPr lang="fr-FR"/>
        </a:p>
      </dgm:t>
    </dgm:pt>
  </dgm:ptLst>
  <dgm:cxnLst>
    <dgm:cxn modelId="{891DF968-30F6-46DC-99C2-484A024EC152}" type="presOf" srcId="{707FB1F2-08C9-4924-B3D7-436901B67E45}" destId="{5313EEC2-642C-40BB-BFA4-3868AE55CE0E}" srcOrd="0" destOrd="0" presId="urn:microsoft.com/office/officeart/2009/3/layout/StepUpProcess"/>
    <dgm:cxn modelId="{EBB4D7DA-EFAB-4F58-A15A-08EFE8296382}" type="presOf" srcId="{6F121ED7-1D44-4BE3-9F21-0FA5C7B99F6F}" destId="{48274BAA-A63A-4525-BA6E-5D4EB9E2E27F}" srcOrd="0" destOrd="0" presId="urn:microsoft.com/office/officeart/2009/3/layout/StepUpProcess"/>
    <dgm:cxn modelId="{DC78748E-500F-4AFC-8395-FDF7E6418E8B}" srcId="{26C69A2F-C312-488A-BD90-E7F8E48E12FE}" destId="{EE837291-0624-4022-A411-2C082A5FF3FA}" srcOrd="3" destOrd="0" parTransId="{512D61F5-84EC-48F2-BF8D-291B4A7A4F42}" sibTransId="{BDBC38CE-C755-4DCF-9DDE-71AFB84102C8}"/>
    <dgm:cxn modelId="{62A31563-DF91-4D77-B94E-7360E31A4DEF}" type="presOf" srcId="{26C69A2F-C312-488A-BD90-E7F8E48E12FE}" destId="{B3480B32-CDBC-4D92-BD79-FA29A1B2EA34}" srcOrd="0" destOrd="0" presId="urn:microsoft.com/office/officeart/2009/3/layout/StepUpProcess"/>
    <dgm:cxn modelId="{31E37B2D-2572-4C89-BCA6-B1DA849E0681}" srcId="{26C69A2F-C312-488A-BD90-E7F8E48E12FE}" destId="{707FB1F2-08C9-4924-B3D7-436901B67E45}" srcOrd="1" destOrd="0" parTransId="{51ACE1F7-FAC8-4023-A481-EAA8DD6FE956}" sibTransId="{C8E877ED-9A7F-4159-BEEB-DD9CB5144C07}"/>
    <dgm:cxn modelId="{476ED99B-4B70-4024-B8FD-8C62F7715DFE}" type="presOf" srcId="{EE837291-0624-4022-A411-2C082A5FF3FA}" destId="{76DF6C4D-0593-44A0-AA4F-7A7E46305FB2}" srcOrd="0" destOrd="0" presId="urn:microsoft.com/office/officeart/2009/3/layout/StepUpProcess"/>
    <dgm:cxn modelId="{2360CFA6-199D-4A53-889C-788DDEAA4824}" srcId="{26C69A2F-C312-488A-BD90-E7F8E48E12FE}" destId="{6F121ED7-1D44-4BE3-9F21-0FA5C7B99F6F}" srcOrd="0" destOrd="0" parTransId="{976DF7F2-3A40-4B71-8648-7713B409D523}" sibTransId="{1E9227D7-0C0A-4574-BD84-94509E555BE4}"/>
    <dgm:cxn modelId="{DE424E40-1C6E-4DB8-B6F1-6636427DD05A}" srcId="{26C69A2F-C312-488A-BD90-E7F8E48E12FE}" destId="{E7943F31-D556-4E2A-B3B5-C5CF10566B5F}" srcOrd="2" destOrd="0" parTransId="{3CFBABB3-72B2-408B-BAE4-868CEE2451FB}" sibTransId="{46C84E29-2FAB-4A79-8172-4169F658E7F4}"/>
    <dgm:cxn modelId="{1B55600C-3850-443A-9C5A-DEDEC12AE506}" type="presOf" srcId="{E7943F31-D556-4E2A-B3B5-C5CF10566B5F}" destId="{D9FB7668-8F23-4739-962C-FA2F59AC3E01}" srcOrd="0" destOrd="0" presId="urn:microsoft.com/office/officeart/2009/3/layout/StepUpProcess"/>
    <dgm:cxn modelId="{FEC75C1C-8D45-49AF-ADC7-1F224927C84C}" type="presParOf" srcId="{B3480B32-CDBC-4D92-BD79-FA29A1B2EA34}" destId="{61A7633C-AA47-45E0-A4B9-DA56ADB0106B}" srcOrd="0" destOrd="0" presId="urn:microsoft.com/office/officeart/2009/3/layout/StepUpProcess"/>
    <dgm:cxn modelId="{17AEC4D6-6FA5-4C9A-9480-C34FF0184ADC}" type="presParOf" srcId="{61A7633C-AA47-45E0-A4B9-DA56ADB0106B}" destId="{5EC223A6-18FA-4CB4-AF0E-F974F4B412EF}" srcOrd="0" destOrd="0" presId="urn:microsoft.com/office/officeart/2009/3/layout/StepUpProcess"/>
    <dgm:cxn modelId="{A77A325E-490D-4307-B567-D164EFFE7CDE}" type="presParOf" srcId="{61A7633C-AA47-45E0-A4B9-DA56ADB0106B}" destId="{48274BAA-A63A-4525-BA6E-5D4EB9E2E27F}" srcOrd="1" destOrd="0" presId="urn:microsoft.com/office/officeart/2009/3/layout/StepUpProcess"/>
    <dgm:cxn modelId="{70E9217C-A00B-4C73-BE8C-6E119CFF358B}" type="presParOf" srcId="{61A7633C-AA47-45E0-A4B9-DA56ADB0106B}" destId="{324BE05B-3122-4CC8-96EA-4A9658EEF186}" srcOrd="2" destOrd="0" presId="urn:microsoft.com/office/officeart/2009/3/layout/StepUpProcess"/>
    <dgm:cxn modelId="{B86E3477-04EC-4F3D-8FA7-D9C84547E6C8}" type="presParOf" srcId="{B3480B32-CDBC-4D92-BD79-FA29A1B2EA34}" destId="{19A8AFBC-240E-4050-8708-0D9F60F6EEBA}" srcOrd="1" destOrd="0" presId="urn:microsoft.com/office/officeart/2009/3/layout/StepUpProcess"/>
    <dgm:cxn modelId="{9D8F44C0-A2C1-4936-BC75-F2549437ED35}" type="presParOf" srcId="{19A8AFBC-240E-4050-8708-0D9F60F6EEBA}" destId="{FBB9B9A3-4409-4438-B7FD-CF5B7E1C034C}" srcOrd="0" destOrd="0" presId="urn:microsoft.com/office/officeart/2009/3/layout/StepUpProcess"/>
    <dgm:cxn modelId="{9AF9EC98-506D-4BAA-AC3B-69E6B5948965}" type="presParOf" srcId="{B3480B32-CDBC-4D92-BD79-FA29A1B2EA34}" destId="{467010D6-8159-4F43-BF87-0D059AB78543}" srcOrd="2" destOrd="0" presId="urn:microsoft.com/office/officeart/2009/3/layout/StepUpProcess"/>
    <dgm:cxn modelId="{E02CA969-1358-4BA0-8A92-D6D7C85E68A0}" type="presParOf" srcId="{467010D6-8159-4F43-BF87-0D059AB78543}" destId="{986E0553-D766-405B-B917-1A3B968462F3}" srcOrd="0" destOrd="0" presId="urn:microsoft.com/office/officeart/2009/3/layout/StepUpProcess"/>
    <dgm:cxn modelId="{5F1CF211-754F-4FF1-A7A4-2BC8DB8B0DEA}" type="presParOf" srcId="{467010D6-8159-4F43-BF87-0D059AB78543}" destId="{5313EEC2-642C-40BB-BFA4-3868AE55CE0E}" srcOrd="1" destOrd="0" presId="urn:microsoft.com/office/officeart/2009/3/layout/StepUpProcess"/>
    <dgm:cxn modelId="{8FAE7D3A-47E9-4EEB-B6D5-3EABA1BBC714}" type="presParOf" srcId="{467010D6-8159-4F43-BF87-0D059AB78543}" destId="{E2E5ADA1-8DDC-4EE4-A0EE-70507AF5F317}" srcOrd="2" destOrd="0" presId="urn:microsoft.com/office/officeart/2009/3/layout/StepUpProcess"/>
    <dgm:cxn modelId="{97B92BC4-BBA8-4AC5-9D41-FD105C489081}" type="presParOf" srcId="{B3480B32-CDBC-4D92-BD79-FA29A1B2EA34}" destId="{679BED1E-AC14-413B-B48C-F40E17AE2834}" srcOrd="3" destOrd="0" presId="urn:microsoft.com/office/officeart/2009/3/layout/StepUpProcess"/>
    <dgm:cxn modelId="{AD8BC2E4-8FF1-4952-BFEC-614705935EE0}" type="presParOf" srcId="{679BED1E-AC14-413B-B48C-F40E17AE2834}" destId="{C7C3DF60-CEA9-4F31-9319-39C437A11CE3}" srcOrd="0" destOrd="0" presId="urn:microsoft.com/office/officeart/2009/3/layout/StepUpProcess"/>
    <dgm:cxn modelId="{68FE4348-3770-4867-9B72-BB8F620AC98C}" type="presParOf" srcId="{B3480B32-CDBC-4D92-BD79-FA29A1B2EA34}" destId="{187CA577-1010-4AAB-B602-439278E030A1}" srcOrd="4" destOrd="0" presId="urn:microsoft.com/office/officeart/2009/3/layout/StepUpProcess"/>
    <dgm:cxn modelId="{913B4827-B812-4B1C-A42A-7D4AEB1CA1A7}" type="presParOf" srcId="{187CA577-1010-4AAB-B602-439278E030A1}" destId="{9B404A01-555C-4C2B-B04F-29F6D5174630}" srcOrd="0" destOrd="0" presId="urn:microsoft.com/office/officeart/2009/3/layout/StepUpProcess"/>
    <dgm:cxn modelId="{B54DC2DA-D32D-440D-93F6-38A6D5CBC472}" type="presParOf" srcId="{187CA577-1010-4AAB-B602-439278E030A1}" destId="{D9FB7668-8F23-4739-962C-FA2F59AC3E01}" srcOrd="1" destOrd="0" presId="urn:microsoft.com/office/officeart/2009/3/layout/StepUpProcess"/>
    <dgm:cxn modelId="{2AE74201-CCF9-445E-BEBE-57F36D0FF91D}" type="presParOf" srcId="{187CA577-1010-4AAB-B602-439278E030A1}" destId="{717C1BD7-1AB7-4C8B-8D97-7CC23D2D8F8F}" srcOrd="2" destOrd="0" presId="urn:microsoft.com/office/officeart/2009/3/layout/StepUpProcess"/>
    <dgm:cxn modelId="{107DA633-06E3-4FDE-B657-3B9135FDD574}" type="presParOf" srcId="{B3480B32-CDBC-4D92-BD79-FA29A1B2EA34}" destId="{BA9B697D-0712-41D6-80E7-50B960BADF41}" srcOrd="5" destOrd="0" presId="urn:microsoft.com/office/officeart/2009/3/layout/StepUpProcess"/>
    <dgm:cxn modelId="{2C294F51-95D4-4500-B700-28BD699CFEE9}" type="presParOf" srcId="{BA9B697D-0712-41D6-80E7-50B960BADF41}" destId="{AB751AF6-C77D-45E9-8EBA-CF06B3FFF24C}" srcOrd="0" destOrd="0" presId="urn:microsoft.com/office/officeart/2009/3/layout/StepUpProcess"/>
    <dgm:cxn modelId="{5EEC52BA-AED6-44B0-985D-715D39CA39B2}" type="presParOf" srcId="{B3480B32-CDBC-4D92-BD79-FA29A1B2EA34}" destId="{919249B8-5265-4990-BC65-992649F817FF}" srcOrd="6" destOrd="0" presId="urn:microsoft.com/office/officeart/2009/3/layout/StepUpProcess"/>
    <dgm:cxn modelId="{5FD3353A-1095-4966-AA7B-FD1E10AC9F34}" type="presParOf" srcId="{919249B8-5265-4990-BC65-992649F817FF}" destId="{D81E74B5-6563-4839-9771-C55FFEF151B6}" srcOrd="0" destOrd="0" presId="urn:microsoft.com/office/officeart/2009/3/layout/StepUpProcess"/>
    <dgm:cxn modelId="{FACA87F4-C2A4-43F4-A7F5-51E9B2CAB4BA}" type="presParOf" srcId="{919249B8-5265-4990-BC65-992649F817FF}" destId="{76DF6C4D-0593-44A0-AA4F-7A7E46305FB2}"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C69A2F-C312-488A-BD90-E7F8E48E12F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r-FR"/>
        </a:p>
      </dgm:t>
    </dgm:pt>
    <dgm:pt modelId="{6F121ED7-1D44-4BE3-9F21-0FA5C7B99F6F}">
      <dgm:prSet phldrT="[Texte]" custT="1"/>
      <dgm:spPr/>
      <dgm:t>
        <a:bodyPr/>
        <a:lstStyle/>
        <a:p>
          <a:r>
            <a:rPr lang="fr-FR" sz="2000" dirty="0" smtClean="0"/>
            <a:t>OFFICINES</a:t>
          </a:r>
          <a:endParaRPr lang="fr-FR" sz="2000" dirty="0"/>
        </a:p>
      </dgm:t>
    </dgm:pt>
    <dgm:pt modelId="{976DF7F2-3A40-4B71-8648-7713B409D523}" type="parTrans" cxnId="{2360CFA6-199D-4A53-889C-788DDEAA4824}">
      <dgm:prSet/>
      <dgm:spPr/>
      <dgm:t>
        <a:bodyPr/>
        <a:lstStyle/>
        <a:p>
          <a:endParaRPr lang="fr-FR"/>
        </a:p>
      </dgm:t>
    </dgm:pt>
    <dgm:pt modelId="{1E9227D7-0C0A-4574-BD84-94509E555BE4}" type="sibTrans" cxnId="{2360CFA6-199D-4A53-889C-788DDEAA4824}">
      <dgm:prSet/>
      <dgm:spPr/>
      <dgm:t>
        <a:bodyPr/>
        <a:lstStyle/>
        <a:p>
          <a:endParaRPr lang="fr-FR"/>
        </a:p>
      </dgm:t>
    </dgm:pt>
    <dgm:pt modelId="{707FB1F2-08C9-4924-B3D7-436901B67E45}">
      <dgm:prSet phldrT="[Texte]" custT="1"/>
      <dgm:spPr/>
      <dgm:t>
        <a:bodyPr/>
        <a:lstStyle/>
        <a:p>
          <a:r>
            <a:rPr lang="fr-FR" sz="2000" dirty="0" smtClean="0"/>
            <a:t>LABORATOIRE</a:t>
          </a:r>
        </a:p>
        <a:p>
          <a:r>
            <a:rPr lang="fr-FR" sz="2000" dirty="0" smtClean="0"/>
            <a:t>D’ANALYSE</a:t>
          </a:r>
          <a:endParaRPr lang="fr-FR" sz="2000" dirty="0"/>
        </a:p>
      </dgm:t>
    </dgm:pt>
    <dgm:pt modelId="{51ACE1F7-FAC8-4023-A481-EAA8DD6FE956}" type="parTrans" cxnId="{31E37B2D-2572-4C89-BCA6-B1DA849E0681}">
      <dgm:prSet/>
      <dgm:spPr/>
      <dgm:t>
        <a:bodyPr/>
        <a:lstStyle/>
        <a:p>
          <a:endParaRPr lang="fr-FR"/>
        </a:p>
      </dgm:t>
    </dgm:pt>
    <dgm:pt modelId="{C8E877ED-9A7F-4159-BEEB-DD9CB5144C07}" type="sibTrans" cxnId="{31E37B2D-2572-4C89-BCA6-B1DA849E0681}">
      <dgm:prSet/>
      <dgm:spPr/>
      <dgm:t>
        <a:bodyPr/>
        <a:lstStyle/>
        <a:p>
          <a:endParaRPr lang="fr-FR"/>
        </a:p>
      </dgm:t>
    </dgm:pt>
    <dgm:pt modelId="{EE837291-0624-4022-A411-2C082A5FF3FA}">
      <dgm:prSet phldrT="[Texte]" custT="1"/>
      <dgm:spPr/>
      <dgm:t>
        <a:bodyPr/>
        <a:lstStyle/>
        <a:p>
          <a:r>
            <a:rPr lang="fr-FR" sz="2000" dirty="0" smtClean="0"/>
            <a:t>      ONG</a:t>
          </a:r>
          <a:endParaRPr lang="fr-FR" sz="1800" dirty="0"/>
        </a:p>
      </dgm:t>
    </dgm:pt>
    <dgm:pt modelId="{512D61F5-84EC-48F2-BF8D-291B4A7A4F42}" type="parTrans" cxnId="{DC78748E-500F-4AFC-8395-FDF7E6418E8B}">
      <dgm:prSet/>
      <dgm:spPr/>
      <dgm:t>
        <a:bodyPr/>
        <a:lstStyle/>
        <a:p>
          <a:endParaRPr lang="fr-FR"/>
        </a:p>
      </dgm:t>
    </dgm:pt>
    <dgm:pt modelId="{BDBC38CE-C755-4DCF-9DDE-71AFB84102C8}" type="sibTrans" cxnId="{DC78748E-500F-4AFC-8395-FDF7E6418E8B}">
      <dgm:prSet/>
      <dgm:spPr/>
      <dgm:t>
        <a:bodyPr/>
        <a:lstStyle/>
        <a:p>
          <a:endParaRPr lang="fr-FR"/>
        </a:p>
      </dgm:t>
    </dgm:pt>
    <dgm:pt modelId="{E7943F31-D556-4E2A-B3B5-C5CF10566B5F}">
      <dgm:prSet/>
      <dgm:spPr/>
      <dgm:t>
        <a:bodyPr/>
        <a:lstStyle/>
        <a:p>
          <a:endParaRPr lang="fr-FR"/>
        </a:p>
      </dgm:t>
    </dgm:pt>
    <dgm:pt modelId="{3CFBABB3-72B2-408B-BAE4-868CEE2451FB}" type="parTrans" cxnId="{DE424E40-1C6E-4DB8-B6F1-6636427DD05A}">
      <dgm:prSet/>
      <dgm:spPr/>
      <dgm:t>
        <a:bodyPr/>
        <a:lstStyle/>
        <a:p>
          <a:endParaRPr lang="fr-FR"/>
        </a:p>
      </dgm:t>
    </dgm:pt>
    <dgm:pt modelId="{46C84E29-2FAB-4A79-8172-4169F658E7F4}" type="sibTrans" cxnId="{DE424E40-1C6E-4DB8-B6F1-6636427DD05A}">
      <dgm:prSet/>
      <dgm:spPr/>
      <dgm:t>
        <a:bodyPr/>
        <a:lstStyle/>
        <a:p>
          <a:endParaRPr lang="fr-FR"/>
        </a:p>
      </dgm:t>
    </dgm:pt>
    <dgm:pt modelId="{D7F02F1F-AB2B-4D57-987A-0304EEE872B5}">
      <dgm:prSet/>
      <dgm:spPr/>
      <dgm:t>
        <a:bodyPr/>
        <a:lstStyle/>
        <a:p>
          <a:endParaRPr lang="fr-FR"/>
        </a:p>
      </dgm:t>
    </dgm:pt>
    <dgm:pt modelId="{2A30101B-9F99-4974-A302-05C97A1D2721}" type="parTrans" cxnId="{3CAAB478-03CC-4570-929F-8E50C9C1F3A4}">
      <dgm:prSet/>
      <dgm:spPr/>
      <dgm:t>
        <a:bodyPr/>
        <a:lstStyle/>
        <a:p>
          <a:endParaRPr lang="fr-FR"/>
        </a:p>
      </dgm:t>
    </dgm:pt>
    <dgm:pt modelId="{C04013A4-04CA-4025-837D-AAD342F103FE}" type="sibTrans" cxnId="{3CAAB478-03CC-4570-929F-8E50C9C1F3A4}">
      <dgm:prSet/>
      <dgm:spPr/>
      <dgm:t>
        <a:bodyPr/>
        <a:lstStyle/>
        <a:p>
          <a:endParaRPr lang="fr-FR"/>
        </a:p>
      </dgm:t>
    </dgm:pt>
    <dgm:pt modelId="{67A1CCB3-2BA9-463A-BA91-E4FCFEB508FA}">
      <dgm:prSet/>
      <dgm:spPr/>
      <dgm:t>
        <a:bodyPr/>
        <a:lstStyle/>
        <a:p>
          <a:endParaRPr lang="fr-FR"/>
        </a:p>
      </dgm:t>
    </dgm:pt>
    <dgm:pt modelId="{1C7B9920-E5FF-4FA4-AAFA-D9A7249C9B66}" type="parTrans" cxnId="{4DA7F621-DFE9-4123-B217-EF7B14C93655}">
      <dgm:prSet/>
      <dgm:spPr/>
      <dgm:t>
        <a:bodyPr/>
        <a:lstStyle/>
        <a:p>
          <a:endParaRPr lang="fr-FR"/>
        </a:p>
      </dgm:t>
    </dgm:pt>
    <dgm:pt modelId="{10C64AE6-B7BE-40FA-8690-CBB73F88C941}" type="sibTrans" cxnId="{4DA7F621-DFE9-4123-B217-EF7B14C93655}">
      <dgm:prSet/>
      <dgm:spPr/>
      <dgm:t>
        <a:bodyPr/>
        <a:lstStyle/>
        <a:p>
          <a:endParaRPr lang="fr-FR"/>
        </a:p>
      </dgm:t>
    </dgm:pt>
    <dgm:pt modelId="{B3480B32-CDBC-4D92-BD79-FA29A1B2EA34}" type="pres">
      <dgm:prSet presAssocID="{26C69A2F-C312-488A-BD90-E7F8E48E12FE}" presName="rootnode" presStyleCnt="0">
        <dgm:presLayoutVars>
          <dgm:chMax/>
          <dgm:chPref/>
          <dgm:dir/>
          <dgm:animLvl val="lvl"/>
        </dgm:presLayoutVars>
      </dgm:prSet>
      <dgm:spPr/>
      <dgm:t>
        <a:bodyPr/>
        <a:lstStyle/>
        <a:p>
          <a:endParaRPr lang="fr-FR"/>
        </a:p>
      </dgm:t>
    </dgm:pt>
    <dgm:pt modelId="{206CBFAE-2A8A-44C6-BB0A-CD3B9404A6BF}" type="pres">
      <dgm:prSet presAssocID="{D7F02F1F-AB2B-4D57-987A-0304EEE872B5}" presName="composite" presStyleCnt="0"/>
      <dgm:spPr/>
    </dgm:pt>
    <dgm:pt modelId="{87DA03FB-21DB-4859-ADCE-3A49A6C89303}" type="pres">
      <dgm:prSet presAssocID="{D7F02F1F-AB2B-4D57-987A-0304EEE872B5}" presName="LShape" presStyleLbl="alignNode1" presStyleIdx="0" presStyleCnt="11"/>
      <dgm:spPr/>
    </dgm:pt>
    <dgm:pt modelId="{E14251E0-7C25-4DF8-AC41-7DABC9BA1329}" type="pres">
      <dgm:prSet presAssocID="{D7F02F1F-AB2B-4D57-987A-0304EEE872B5}" presName="ParentText" presStyleLbl="revTx" presStyleIdx="0" presStyleCnt="6">
        <dgm:presLayoutVars>
          <dgm:chMax val="0"/>
          <dgm:chPref val="0"/>
          <dgm:bulletEnabled val="1"/>
        </dgm:presLayoutVars>
      </dgm:prSet>
      <dgm:spPr/>
      <dgm:t>
        <a:bodyPr/>
        <a:lstStyle/>
        <a:p>
          <a:endParaRPr lang="fr-FR"/>
        </a:p>
      </dgm:t>
    </dgm:pt>
    <dgm:pt modelId="{219373FF-81AB-44D1-ABD4-BD2521D4898C}" type="pres">
      <dgm:prSet presAssocID="{D7F02F1F-AB2B-4D57-987A-0304EEE872B5}" presName="Triangle" presStyleLbl="alignNode1" presStyleIdx="1" presStyleCnt="11"/>
      <dgm:spPr/>
    </dgm:pt>
    <dgm:pt modelId="{C507F9AE-0A10-4F59-934E-26572D46A0C2}" type="pres">
      <dgm:prSet presAssocID="{C04013A4-04CA-4025-837D-AAD342F103FE}" presName="sibTrans" presStyleCnt="0"/>
      <dgm:spPr/>
    </dgm:pt>
    <dgm:pt modelId="{97CA07A6-886A-45CF-9B34-0276E9BF9D80}" type="pres">
      <dgm:prSet presAssocID="{C04013A4-04CA-4025-837D-AAD342F103FE}" presName="space" presStyleCnt="0"/>
      <dgm:spPr/>
    </dgm:pt>
    <dgm:pt modelId="{61A7633C-AA47-45E0-A4B9-DA56ADB0106B}" type="pres">
      <dgm:prSet presAssocID="{6F121ED7-1D44-4BE3-9F21-0FA5C7B99F6F}" presName="composite" presStyleCnt="0"/>
      <dgm:spPr/>
    </dgm:pt>
    <dgm:pt modelId="{5EC223A6-18FA-4CB4-AF0E-F974F4B412EF}" type="pres">
      <dgm:prSet presAssocID="{6F121ED7-1D44-4BE3-9F21-0FA5C7B99F6F}" presName="LShape" presStyleLbl="alignNode1" presStyleIdx="2" presStyleCnt="11"/>
      <dgm:spPr/>
    </dgm:pt>
    <dgm:pt modelId="{48274BAA-A63A-4525-BA6E-5D4EB9E2E27F}" type="pres">
      <dgm:prSet presAssocID="{6F121ED7-1D44-4BE3-9F21-0FA5C7B99F6F}" presName="ParentText" presStyleLbl="revTx" presStyleIdx="1" presStyleCnt="6" custScaleX="113776" custScaleY="27380" custLinFactX="-17761" custLinFactNeighborX="-100000" custLinFactNeighborY="-26838">
        <dgm:presLayoutVars>
          <dgm:chMax val="0"/>
          <dgm:chPref val="0"/>
          <dgm:bulletEnabled val="1"/>
        </dgm:presLayoutVars>
      </dgm:prSet>
      <dgm:spPr/>
      <dgm:t>
        <a:bodyPr/>
        <a:lstStyle/>
        <a:p>
          <a:endParaRPr lang="fr-FR"/>
        </a:p>
      </dgm:t>
    </dgm:pt>
    <dgm:pt modelId="{324BE05B-3122-4CC8-96EA-4A9658EEF186}" type="pres">
      <dgm:prSet presAssocID="{6F121ED7-1D44-4BE3-9F21-0FA5C7B99F6F}" presName="Triangle" presStyleLbl="alignNode1" presStyleIdx="3" presStyleCnt="11" custLinFactNeighborX="-74197" custLinFactNeighborY="-12286"/>
      <dgm:spPr/>
    </dgm:pt>
    <dgm:pt modelId="{19A8AFBC-240E-4050-8708-0D9F60F6EEBA}" type="pres">
      <dgm:prSet presAssocID="{1E9227D7-0C0A-4574-BD84-94509E555BE4}" presName="sibTrans" presStyleCnt="0"/>
      <dgm:spPr/>
    </dgm:pt>
    <dgm:pt modelId="{FBB9B9A3-4409-4438-B7FD-CF5B7E1C034C}" type="pres">
      <dgm:prSet presAssocID="{1E9227D7-0C0A-4574-BD84-94509E555BE4}" presName="space" presStyleCnt="0"/>
      <dgm:spPr/>
    </dgm:pt>
    <dgm:pt modelId="{467010D6-8159-4F43-BF87-0D059AB78543}" type="pres">
      <dgm:prSet presAssocID="{707FB1F2-08C9-4924-B3D7-436901B67E45}" presName="composite" presStyleCnt="0"/>
      <dgm:spPr/>
    </dgm:pt>
    <dgm:pt modelId="{986E0553-D766-405B-B917-1A3B968462F3}" type="pres">
      <dgm:prSet presAssocID="{707FB1F2-08C9-4924-B3D7-436901B67E45}" presName="LShape" presStyleLbl="alignNode1" presStyleIdx="4" presStyleCnt="11" custScaleX="127496" custLinFactNeighborX="-8388" custLinFactNeighborY="-9355"/>
      <dgm:spPr/>
    </dgm:pt>
    <dgm:pt modelId="{5313EEC2-642C-40BB-BFA4-3868AE55CE0E}" type="pres">
      <dgm:prSet presAssocID="{707FB1F2-08C9-4924-B3D7-436901B67E45}" presName="ParentText" presStyleLbl="revTx" presStyleIdx="2" presStyleCnt="6" custScaleX="146747" custLinFactNeighborX="0" custLinFactNeighborY="-5790">
        <dgm:presLayoutVars>
          <dgm:chMax val="0"/>
          <dgm:chPref val="0"/>
          <dgm:bulletEnabled val="1"/>
        </dgm:presLayoutVars>
      </dgm:prSet>
      <dgm:spPr/>
      <dgm:t>
        <a:bodyPr/>
        <a:lstStyle/>
        <a:p>
          <a:endParaRPr lang="fr-FR"/>
        </a:p>
      </dgm:t>
    </dgm:pt>
    <dgm:pt modelId="{E2E5ADA1-8DDC-4EE4-A0EE-70507AF5F317}" type="pres">
      <dgm:prSet presAssocID="{707FB1F2-08C9-4924-B3D7-436901B67E45}" presName="Triangle" presStyleLbl="alignNode1" presStyleIdx="5" presStyleCnt="11"/>
      <dgm:spPr/>
    </dgm:pt>
    <dgm:pt modelId="{679BED1E-AC14-413B-B48C-F40E17AE2834}" type="pres">
      <dgm:prSet presAssocID="{C8E877ED-9A7F-4159-BEEB-DD9CB5144C07}" presName="sibTrans" presStyleCnt="0"/>
      <dgm:spPr/>
    </dgm:pt>
    <dgm:pt modelId="{C7C3DF60-CEA9-4F31-9319-39C437A11CE3}" type="pres">
      <dgm:prSet presAssocID="{C8E877ED-9A7F-4159-BEEB-DD9CB5144C07}" presName="space" presStyleCnt="0"/>
      <dgm:spPr/>
    </dgm:pt>
    <dgm:pt modelId="{187CA577-1010-4AAB-B602-439278E030A1}" type="pres">
      <dgm:prSet presAssocID="{E7943F31-D556-4E2A-B3B5-C5CF10566B5F}" presName="composite" presStyleCnt="0"/>
      <dgm:spPr/>
    </dgm:pt>
    <dgm:pt modelId="{9B404A01-555C-4C2B-B04F-29F6D5174630}" type="pres">
      <dgm:prSet presAssocID="{E7943F31-D556-4E2A-B3B5-C5CF10566B5F}" presName="LShape" presStyleLbl="alignNode1" presStyleIdx="6" presStyleCnt="11" custScaleY="85873" custLinFactNeighborX="11818" custLinFactNeighborY="-13848"/>
      <dgm:spPr/>
    </dgm:pt>
    <dgm:pt modelId="{D9FB7668-8F23-4739-962C-FA2F59AC3E01}" type="pres">
      <dgm:prSet presAssocID="{E7943F31-D556-4E2A-B3B5-C5CF10566B5F}" presName="ParentText" presStyleLbl="revTx" presStyleIdx="3" presStyleCnt="6">
        <dgm:presLayoutVars>
          <dgm:chMax val="0"/>
          <dgm:chPref val="0"/>
          <dgm:bulletEnabled val="1"/>
        </dgm:presLayoutVars>
      </dgm:prSet>
      <dgm:spPr/>
      <dgm:t>
        <a:bodyPr/>
        <a:lstStyle/>
        <a:p>
          <a:endParaRPr lang="fr-FR"/>
        </a:p>
      </dgm:t>
    </dgm:pt>
    <dgm:pt modelId="{717C1BD7-1AB7-4C8B-8D97-7CC23D2D8F8F}" type="pres">
      <dgm:prSet presAssocID="{E7943F31-D556-4E2A-B3B5-C5CF10566B5F}" presName="Triangle" presStyleLbl="alignNode1" presStyleIdx="7" presStyleCnt="11"/>
      <dgm:spPr/>
    </dgm:pt>
    <dgm:pt modelId="{BA9B697D-0712-41D6-80E7-50B960BADF41}" type="pres">
      <dgm:prSet presAssocID="{46C84E29-2FAB-4A79-8172-4169F658E7F4}" presName="sibTrans" presStyleCnt="0"/>
      <dgm:spPr/>
    </dgm:pt>
    <dgm:pt modelId="{AB751AF6-C77D-45E9-8EBA-CF06B3FFF24C}" type="pres">
      <dgm:prSet presAssocID="{46C84E29-2FAB-4A79-8172-4169F658E7F4}" presName="space" presStyleCnt="0"/>
      <dgm:spPr/>
    </dgm:pt>
    <dgm:pt modelId="{919249B8-5265-4990-BC65-992649F817FF}" type="pres">
      <dgm:prSet presAssocID="{EE837291-0624-4022-A411-2C082A5FF3FA}" presName="composite" presStyleCnt="0"/>
      <dgm:spPr/>
    </dgm:pt>
    <dgm:pt modelId="{D81E74B5-6563-4839-9771-C55FFEF151B6}" type="pres">
      <dgm:prSet presAssocID="{EE837291-0624-4022-A411-2C082A5FF3FA}" presName="LShape" presStyleLbl="alignNode1" presStyleIdx="8" presStyleCnt="11" custLinFactNeighborX="6781" custLinFactNeighborY="-32746"/>
      <dgm:spPr/>
    </dgm:pt>
    <dgm:pt modelId="{76DF6C4D-0593-44A0-AA4F-7A7E46305FB2}" type="pres">
      <dgm:prSet presAssocID="{EE837291-0624-4022-A411-2C082A5FF3FA}" presName="ParentText" presStyleLbl="revTx" presStyleIdx="4" presStyleCnt="6" custScaleX="117888" custScaleY="41199" custLinFactNeighborX="5935" custLinFactNeighborY="-44134">
        <dgm:presLayoutVars>
          <dgm:chMax val="0"/>
          <dgm:chPref val="0"/>
          <dgm:bulletEnabled val="1"/>
        </dgm:presLayoutVars>
      </dgm:prSet>
      <dgm:spPr/>
      <dgm:t>
        <a:bodyPr/>
        <a:lstStyle/>
        <a:p>
          <a:endParaRPr lang="fr-FR"/>
        </a:p>
      </dgm:t>
    </dgm:pt>
    <dgm:pt modelId="{FEF933F0-9CB1-41B2-A3E1-767E5172DDA5}" type="pres">
      <dgm:prSet presAssocID="{EE837291-0624-4022-A411-2C082A5FF3FA}" presName="Triangle" presStyleLbl="alignNode1" presStyleIdx="9" presStyleCnt="11" custLinFactNeighborX="39572" custLinFactNeighborY="-91472"/>
      <dgm:spPr/>
      <dgm:t>
        <a:bodyPr/>
        <a:lstStyle/>
        <a:p>
          <a:endParaRPr lang="fr-FR"/>
        </a:p>
      </dgm:t>
    </dgm:pt>
    <dgm:pt modelId="{BE10709B-9745-44F6-90FA-E1D82A51B5D4}" type="pres">
      <dgm:prSet presAssocID="{BDBC38CE-C755-4DCF-9DDE-71AFB84102C8}" presName="sibTrans" presStyleCnt="0"/>
      <dgm:spPr/>
    </dgm:pt>
    <dgm:pt modelId="{2D714977-EC39-4361-B0C9-863BFCD0F5C1}" type="pres">
      <dgm:prSet presAssocID="{BDBC38CE-C755-4DCF-9DDE-71AFB84102C8}" presName="space" presStyleCnt="0"/>
      <dgm:spPr/>
    </dgm:pt>
    <dgm:pt modelId="{5FA9994A-07B2-402D-8E3E-1E107DADBEF9}" type="pres">
      <dgm:prSet presAssocID="{67A1CCB3-2BA9-463A-BA91-E4FCFEB508FA}" presName="composite" presStyleCnt="0"/>
      <dgm:spPr/>
    </dgm:pt>
    <dgm:pt modelId="{CDD7B661-EE90-4D9C-BAD4-0E79AE138FCC}" type="pres">
      <dgm:prSet presAssocID="{67A1CCB3-2BA9-463A-BA91-E4FCFEB508FA}" presName="LShape" presStyleLbl="alignNode1" presStyleIdx="10" presStyleCnt="11" custLinFactNeighborX="843" custLinFactNeighborY="-15279"/>
      <dgm:spPr/>
      <dgm:t>
        <a:bodyPr/>
        <a:lstStyle/>
        <a:p>
          <a:endParaRPr lang="fr-FR"/>
        </a:p>
      </dgm:t>
    </dgm:pt>
    <dgm:pt modelId="{6630E94F-AC8B-451A-8F10-AF5689D80C3B}" type="pres">
      <dgm:prSet presAssocID="{67A1CCB3-2BA9-463A-BA91-E4FCFEB508FA}" presName="ParentText" presStyleLbl="revTx" presStyleIdx="5" presStyleCnt="6">
        <dgm:presLayoutVars>
          <dgm:chMax val="0"/>
          <dgm:chPref val="0"/>
          <dgm:bulletEnabled val="1"/>
        </dgm:presLayoutVars>
      </dgm:prSet>
      <dgm:spPr/>
      <dgm:t>
        <a:bodyPr/>
        <a:lstStyle/>
        <a:p>
          <a:endParaRPr lang="fr-FR"/>
        </a:p>
      </dgm:t>
    </dgm:pt>
  </dgm:ptLst>
  <dgm:cxnLst>
    <dgm:cxn modelId="{E7F8F212-82BF-4B13-88F3-80123E733EC5}" type="presOf" srcId="{D7F02F1F-AB2B-4D57-987A-0304EEE872B5}" destId="{E14251E0-7C25-4DF8-AC41-7DABC9BA1329}" srcOrd="0" destOrd="0" presId="urn:microsoft.com/office/officeart/2009/3/layout/StepUpProcess"/>
    <dgm:cxn modelId="{DC78748E-500F-4AFC-8395-FDF7E6418E8B}" srcId="{26C69A2F-C312-488A-BD90-E7F8E48E12FE}" destId="{EE837291-0624-4022-A411-2C082A5FF3FA}" srcOrd="4" destOrd="0" parTransId="{512D61F5-84EC-48F2-BF8D-291B4A7A4F42}" sibTransId="{BDBC38CE-C755-4DCF-9DDE-71AFB84102C8}"/>
    <dgm:cxn modelId="{1C009A05-3D01-4FF4-AC2F-75C45DF8FACF}" type="presOf" srcId="{67A1CCB3-2BA9-463A-BA91-E4FCFEB508FA}" destId="{6630E94F-AC8B-451A-8F10-AF5689D80C3B}" srcOrd="0" destOrd="0" presId="urn:microsoft.com/office/officeart/2009/3/layout/StepUpProcess"/>
    <dgm:cxn modelId="{DE424E40-1C6E-4DB8-B6F1-6636427DD05A}" srcId="{26C69A2F-C312-488A-BD90-E7F8E48E12FE}" destId="{E7943F31-D556-4E2A-B3B5-C5CF10566B5F}" srcOrd="3" destOrd="0" parTransId="{3CFBABB3-72B2-408B-BAE4-868CEE2451FB}" sibTransId="{46C84E29-2FAB-4A79-8172-4169F658E7F4}"/>
    <dgm:cxn modelId="{7EC11145-D572-48C6-8D7D-EC0CA7BD3092}" type="presOf" srcId="{EE837291-0624-4022-A411-2C082A5FF3FA}" destId="{76DF6C4D-0593-44A0-AA4F-7A7E46305FB2}" srcOrd="0" destOrd="0" presId="urn:microsoft.com/office/officeart/2009/3/layout/StepUpProcess"/>
    <dgm:cxn modelId="{2360CFA6-199D-4A53-889C-788DDEAA4824}" srcId="{26C69A2F-C312-488A-BD90-E7F8E48E12FE}" destId="{6F121ED7-1D44-4BE3-9F21-0FA5C7B99F6F}" srcOrd="1" destOrd="0" parTransId="{976DF7F2-3A40-4B71-8648-7713B409D523}" sibTransId="{1E9227D7-0C0A-4574-BD84-94509E555BE4}"/>
    <dgm:cxn modelId="{4DA7F621-DFE9-4123-B217-EF7B14C93655}" srcId="{26C69A2F-C312-488A-BD90-E7F8E48E12FE}" destId="{67A1CCB3-2BA9-463A-BA91-E4FCFEB508FA}" srcOrd="5" destOrd="0" parTransId="{1C7B9920-E5FF-4FA4-AAFA-D9A7249C9B66}" sibTransId="{10C64AE6-B7BE-40FA-8690-CBB73F88C941}"/>
    <dgm:cxn modelId="{7A010694-A8C8-4C7D-BF5E-8AA6B093AB17}" type="presOf" srcId="{707FB1F2-08C9-4924-B3D7-436901B67E45}" destId="{5313EEC2-642C-40BB-BFA4-3868AE55CE0E}" srcOrd="0" destOrd="0" presId="urn:microsoft.com/office/officeart/2009/3/layout/StepUpProcess"/>
    <dgm:cxn modelId="{8DC5615F-1B73-425F-8CF8-01263F21C6D8}" type="presOf" srcId="{26C69A2F-C312-488A-BD90-E7F8E48E12FE}" destId="{B3480B32-CDBC-4D92-BD79-FA29A1B2EA34}" srcOrd="0" destOrd="0" presId="urn:microsoft.com/office/officeart/2009/3/layout/StepUpProcess"/>
    <dgm:cxn modelId="{A491E5CD-B5F1-461F-B737-886E9E71381E}" type="presOf" srcId="{E7943F31-D556-4E2A-B3B5-C5CF10566B5F}" destId="{D9FB7668-8F23-4739-962C-FA2F59AC3E01}" srcOrd="0" destOrd="0" presId="urn:microsoft.com/office/officeart/2009/3/layout/StepUpProcess"/>
    <dgm:cxn modelId="{31E37B2D-2572-4C89-BCA6-B1DA849E0681}" srcId="{26C69A2F-C312-488A-BD90-E7F8E48E12FE}" destId="{707FB1F2-08C9-4924-B3D7-436901B67E45}" srcOrd="2" destOrd="0" parTransId="{51ACE1F7-FAC8-4023-A481-EAA8DD6FE956}" sibTransId="{C8E877ED-9A7F-4159-BEEB-DD9CB5144C07}"/>
    <dgm:cxn modelId="{368D0271-1786-470C-8175-D19BBB95603E}" type="presOf" srcId="{6F121ED7-1D44-4BE3-9F21-0FA5C7B99F6F}" destId="{48274BAA-A63A-4525-BA6E-5D4EB9E2E27F}" srcOrd="0" destOrd="0" presId="urn:microsoft.com/office/officeart/2009/3/layout/StepUpProcess"/>
    <dgm:cxn modelId="{3CAAB478-03CC-4570-929F-8E50C9C1F3A4}" srcId="{26C69A2F-C312-488A-BD90-E7F8E48E12FE}" destId="{D7F02F1F-AB2B-4D57-987A-0304EEE872B5}" srcOrd="0" destOrd="0" parTransId="{2A30101B-9F99-4974-A302-05C97A1D2721}" sibTransId="{C04013A4-04CA-4025-837D-AAD342F103FE}"/>
    <dgm:cxn modelId="{6183AED7-8BCE-4EE0-804C-B9199423628F}" type="presParOf" srcId="{B3480B32-CDBC-4D92-BD79-FA29A1B2EA34}" destId="{206CBFAE-2A8A-44C6-BB0A-CD3B9404A6BF}" srcOrd="0" destOrd="0" presId="urn:microsoft.com/office/officeart/2009/3/layout/StepUpProcess"/>
    <dgm:cxn modelId="{E83BE824-B8D0-4373-8BC1-06C1A3C57BB0}" type="presParOf" srcId="{206CBFAE-2A8A-44C6-BB0A-CD3B9404A6BF}" destId="{87DA03FB-21DB-4859-ADCE-3A49A6C89303}" srcOrd="0" destOrd="0" presId="urn:microsoft.com/office/officeart/2009/3/layout/StepUpProcess"/>
    <dgm:cxn modelId="{C783F53A-8402-4487-AF77-0403030F9D4A}" type="presParOf" srcId="{206CBFAE-2A8A-44C6-BB0A-CD3B9404A6BF}" destId="{E14251E0-7C25-4DF8-AC41-7DABC9BA1329}" srcOrd="1" destOrd="0" presId="urn:microsoft.com/office/officeart/2009/3/layout/StepUpProcess"/>
    <dgm:cxn modelId="{FD80F41F-4718-4CE2-BD1E-BE3474584E39}" type="presParOf" srcId="{206CBFAE-2A8A-44C6-BB0A-CD3B9404A6BF}" destId="{219373FF-81AB-44D1-ABD4-BD2521D4898C}" srcOrd="2" destOrd="0" presId="urn:microsoft.com/office/officeart/2009/3/layout/StepUpProcess"/>
    <dgm:cxn modelId="{E2384A06-B4AF-49A7-A8F1-7C9C00D8FCAB}" type="presParOf" srcId="{B3480B32-CDBC-4D92-BD79-FA29A1B2EA34}" destId="{C507F9AE-0A10-4F59-934E-26572D46A0C2}" srcOrd="1" destOrd="0" presId="urn:microsoft.com/office/officeart/2009/3/layout/StepUpProcess"/>
    <dgm:cxn modelId="{47436746-EF3B-49D6-A7C2-7D2ACA9430FE}" type="presParOf" srcId="{C507F9AE-0A10-4F59-934E-26572D46A0C2}" destId="{97CA07A6-886A-45CF-9B34-0276E9BF9D80}" srcOrd="0" destOrd="0" presId="urn:microsoft.com/office/officeart/2009/3/layout/StepUpProcess"/>
    <dgm:cxn modelId="{51687B06-5FE6-40CB-8A38-31C5E1710F49}" type="presParOf" srcId="{B3480B32-CDBC-4D92-BD79-FA29A1B2EA34}" destId="{61A7633C-AA47-45E0-A4B9-DA56ADB0106B}" srcOrd="2" destOrd="0" presId="urn:microsoft.com/office/officeart/2009/3/layout/StepUpProcess"/>
    <dgm:cxn modelId="{10C78213-C76C-469C-95C3-21F1C77FCC4C}" type="presParOf" srcId="{61A7633C-AA47-45E0-A4B9-DA56ADB0106B}" destId="{5EC223A6-18FA-4CB4-AF0E-F974F4B412EF}" srcOrd="0" destOrd="0" presId="urn:microsoft.com/office/officeart/2009/3/layout/StepUpProcess"/>
    <dgm:cxn modelId="{C437ABB5-FD1C-46CE-A3D0-D0532DB1E691}" type="presParOf" srcId="{61A7633C-AA47-45E0-A4B9-DA56ADB0106B}" destId="{48274BAA-A63A-4525-BA6E-5D4EB9E2E27F}" srcOrd="1" destOrd="0" presId="urn:microsoft.com/office/officeart/2009/3/layout/StepUpProcess"/>
    <dgm:cxn modelId="{BF89E186-5690-4BCD-88BA-E30A5D949529}" type="presParOf" srcId="{61A7633C-AA47-45E0-A4B9-DA56ADB0106B}" destId="{324BE05B-3122-4CC8-96EA-4A9658EEF186}" srcOrd="2" destOrd="0" presId="urn:microsoft.com/office/officeart/2009/3/layout/StepUpProcess"/>
    <dgm:cxn modelId="{E245BDC2-0D53-4629-B9B8-BBDC9B30427F}" type="presParOf" srcId="{B3480B32-CDBC-4D92-BD79-FA29A1B2EA34}" destId="{19A8AFBC-240E-4050-8708-0D9F60F6EEBA}" srcOrd="3" destOrd="0" presId="urn:microsoft.com/office/officeart/2009/3/layout/StepUpProcess"/>
    <dgm:cxn modelId="{AC8C7C78-7632-4956-94A7-FEE9C14A6C29}" type="presParOf" srcId="{19A8AFBC-240E-4050-8708-0D9F60F6EEBA}" destId="{FBB9B9A3-4409-4438-B7FD-CF5B7E1C034C}" srcOrd="0" destOrd="0" presId="urn:microsoft.com/office/officeart/2009/3/layout/StepUpProcess"/>
    <dgm:cxn modelId="{17AAE05B-01A5-432E-81BC-5E309EA710D8}" type="presParOf" srcId="{B3480B32-CDBC-4D92-BD79-FA29A1B2EA34}" destId="{467010D6-8159-4F43-BF87-0D059AB78543}" srcOrd="4" destOrd="0" presId="urn:microsoft.com/office/officeart/2009/3/layout/StepUpProcess"/>
    <dgm:cxn modelId="{CFA144AB-FCEA-49B3-A8E7-645B3D906F91}" type="presParOf" srcId="{467010D6-8159-4F43-BF87-0D059AB78543}" destId="{986E0553-D766-405B-B917-1A3B968462F3}" srcOrd="0" destOrd="0" presId="urn:microsoft.com/office/officeart/2009/3/layout/StepUpProcess"/>
    <dgm:cxn modelId="{91D664C5-1112-4C52-A650-34B31DC216DD}" type="presParOf" srcId="{467010D6-8159-4F43-BF87-0D059AB78543}" destId="{5313EEC2-642C-40BB-BFA4-3868AE55CE0E}" srcOrd="1" destOrd="0" presId="urn:microsoft.com/office/officeart/2009/3/layout/StepUpProcess"/>
    <dgm:cxn modelId="{E3B12F23-FEEE-48B9-BFAE-823E2A596C15}" type="presParOf" srcId="{467010D6-8159-4F43-BF87-0D059AB78543}" destId="{E2E5ADA1-8DDC-4EE4-A0EE-70507AF5F317}" srcOrd="2" destOrd="0" presId="urn:microsoft.com/office/officeart/2009/3/layout/StepUpProcess"/>
    <dgm:cxn modelId="{9B56D0E1-0C51-4B2C-B300-72A4A9AFD819}" type="presParOf" srcId="{B3480B32-CDBC-4D92-BD79-FA29A1B2EA34}" destId="{679BED1E-AC14-413B-B48C-F40E17AE2834}" srcOrd="5" destOrd="0" presId="urn:microsoft.com/office/officeart/2009/3/layout/StepUpProcess"/>
    <dgm:cxn modelId="{ABB82180-60A3-4400-922B-0F07F36E38F1}" type="presParOf" srcId="{679BED1E-AC14-413B-B48C-F40E17AE2834}" destId="{C7C3DF60-CEA9-4F31-9319-39C437A11CE3}" srcOrd="0" destOrd="0" presId="urn:microsoft.com/office/officeart/2009/3/layout/StepUpProcess"/>
    <dgm:cxn modelId="{067DEFC6-7960-4582-B54C-E255E873DFF7}" type="presParOf" srcId="{B3480B32-CDBC-4D92-BD79-FA29A1B2EA34}" destId="{187CA577-1010-4AAB-B602-439278E030A1}" srcOrd="6" destOrd="0" presId="urn:microsoft.com/office/officeart/2009/3/layout/StepUpProcess"/>
    <dgm:cxn modelId="{EA09B7CA-8875-4B07-A729-E8E280FD493F}" type="presParOf" srcId="{187CA577-1010-4AAB-B602-439278E030A1}" destId="{9B404A01-555C-4C2B-B04F-29F6D5174630}" srcOrd="0" destOrd="0" presId="urn:microsoft.com/office/officeart/2009/3/layout/StepUpProcess"/>
    <dgm:cxn modelId="{965B6345-C901-40F6-873A-37E212B2CCF7}" type="presParOf" srcId="{187CA577-1010-4AAB-B602-439278E030A1}" destId="{D9FB7668-8F23-4739-962C-FA2F59AC3E01}" srcOrd="1" destOrd="0" presId="urn:microsoft.com/office/officeart/2009/3/layout/StepUpProcess"/>
    <dgm:cxn modelId="{199E7D91-C17B-4610-8EEA-BF8BD9AED60E}" type="presParOf" srcId="{187CA577-1010-4AAB-B602-439278E030A1}" destId="{717C1BD7-1AB7-4C8B-8D97-7CC23D2D8F8F}" srcOrd="2" destOrd="0" presId="urn:microsoft.com/office/officeart/2009/3/layout/StepUpProcess"/>
    <dgm:cxn modelId="{36FCF09D-797F-4031-AF83-BB143B242318}" type="presParOf" srcId="{B3480B32-CDBC-4D92-BD79-FA29A1B2EA34}" destId="{BA9B697D-0712-41D6-80E7-50B960BADF41}" srcOrd="7" destOrd="0" presId="urn:microsoft.com/office/officeart/2009/3/layout/StepUpProcess"/>
    <dgm:cxn modelId="{4ECA193D-7926-42F4-A82B-5332BD459C84}" type="presParOf" srcId="{BA9B697D-0712-41D6-80E7-50B960BADF41}" destId="{AB751AF6-C77D-45E9-8EBA-CF06B3FFF24C}" srcOrd="0" destOrd="0" presId="urn:microsoft.com/office/officeart/2009/3/layout/StepUpProcess"/>
    <dgm:cxn modelId="{894A951F-1FB5-4840-B2A1-AA3B5FBEF917}" type="presParOf" srcId="{B3480B32-CDBC-4D92-BD79-FA29A1B2EA34}" destId="{919249B8-5265-4990-BC65-992649F817FF}" srcOrd="8" destOrd="0" presId="urn:microsoft.com/office/officeart/2009/3/layout/StepUpProcess"/>
    <dgm:cxn modelId="{B31D2C29-9CF9-4C4F-97FA-CC07E85B5FA3}" type="presParOf" srcId="{919249B8-5265-4990-BC65-992649F817FF}" destId="{D81E74B5-6563-4839-9771-C55FFEF151B6}" srcOrd="0" destOrd="0" presId="urn:microsoft.com/office/officeart/2009/3/layout/StepUpProcess"/>
    <dgm:cxn modelId="{84D0990A-B67B-4667-A069-0A38C6FA27C5}" type="presParOf" srcId="{919249B8-5265-4990-BC65-992649F817FF}" destId="{76DF6C4D-0593-44A0-AA4F-7A7E46305FB2}" srcOrd="1" destOrd="0" presId="urn:microsoft.com/office/officeart/2009/3/layout/StepUpProcess"/>
    <dgm:cxn modelId="{8E485D6F-3901-43BF-B343-8558D9D92595}" type="presParOf" srcId="{919249B8-5265-4990-BC65-992649F817FF}" destId="{FEF933F0-9CB1-41B2-A3E1-767E5172DDA5}" srcOrd="2" destOrd="0" presId="urn:microsoft.com/office/officeart/2009/3/layout/StepUpProcess"/>
    <dgm:cxn modelId="{84193DFF-116F-4176-A3F8-041241ED4EAC}" type="presParOf" srcId="{B3480B32-CDBC-4D92-BD79-FA29A1B2EA34}" destId="{BE10709B-9745-44F6-90FA-E1D82A51B5D4}" srcOrd="9" destOrd="0" presId="urn:microsoft.com/office/officeart/2009/3/layout/StepUpProcess"/>
    <dgm:cxn modelId="{C2268771-B0B1-4807-B619-2DD55D012308}" type="presParOf" srcId="{BE10709B-9745-44F6-90FA-E1D82A51B5D4}" destId="{2D714977-EC39-4361-B0C9-863BFCD0F5C1}" srcOrd="0" destOrd="0" presId="urn:microsoft.com/office/officeart/2009/3/layout/StepUpProcess"/>
    <dgm:cxn modelId="{15368FBE-D43E-469C-BA95-7DA5D7F32E7F}" type="presParOf" srcId="{B3480B32-CDBC-4D92-BD79-FA29A1B2EA34}" destId="{5FA9994A-07B2-402D-8E3E-1E107DADBEF9}" srcOrd="10" destOrd="0" presId="urn:microsoft.com/office/officeart/2009/3/layout/StepUpProcess"/>
    <dgm:cxn modelId="{DE892636-9480-4550-B6B9-01AD48834317}" type="presParOf" srcId="{5FA9994A-07B2-402D-8E3E-1E107DADBEF9}" destId="{CDD7B661-EE90-4D9C-BAD4-0E79AE138FCC}" srcOrd="0" destOrd="0" presId="urn:microsoft.com/office/officeart/2009/3/layout/StepUpProcess"/>
    <dgm:cxn modelId="{4AEDCDF2-CB28-4A82-A6DD-10CFF9FD3DE4}" type="presParOf" srcId="{5FA9994A-07B2-402D-8E3E-1E107DADBEF9}" destId="{6630E94F-AC8B-451A-8F10-AF5689D80C3B}"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90AB93-E4A4-418C-903C-BD9A5CC86A9B}"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fr-FR"/>
        </a:p>
      </dgm:t>
    </dgm:pt>
    <dgm:pt modelId="{245D243C-81A0-492B-BDCB-D8BA42DCDA39}">
      <dgm:prSet phldrT="[Texte]" custT="1"/>
      <dgm:spPr/>
      <dgm:t>
        <a:bodyPr/>
        <a:lstStyle/>
        <a:p>
          <a:endParaRPr lang="fr-FR" sz="2000" b="1" dirty="0"/>
        </a:p>
      </dgm:t>
    </dgm:pt>
    <dgm:pt modelId="{AEE5E048-BEC0-435E-BEF4-0C39AAA695EF}" type="parTrans" cxnId="{4FE55220-5DD9-4554-9842-E14774FE6027}">
      <dgm:prSet/>
      <dgm:spPr/>
      <dgm:t>
        <a:bodyPr/>
        <a:lstStyle/>
        <a:p>
          <a:endParaRPr lang="fr-FR"/>
        </a:p>
      </dgm:t>
    </dgm:pt>
    <dgm:pt modelId="{6E30BE0F-ECBD-4253-B718-0494413E597C}" type="sibTrans" cxnId="{4FE55220-5DD9-4554-9842-E14774FE6027}">
      <dgm:prSet/>
      <dgm:spPr/>
      <dgm:t>
        <a:bodyPr/>
        <a:lstStyle/>
        <a:p>
          <a:endParaRPr lang="fr-FR"/>
        </a:p>
      </dgm:t>
    </dgm:pt>
    <dgm:pt modelId="{0DA1F11C-CCC7-4470-8E7E-0B205135DD66}">
      <dgm:prSet phldrT="[Texte]" custT="1"/>
      <dgm:spPr/>
      <dgm:t>
        <a:bodyPr/>
        <a:lstStyle/>
        <a:p>
          <a:endParaRPr lang="fr-FR" sz="1800" b="1" dirty="0"/>
        </a:p>
      </dgm:t>
    </dgm:pt>
    <dgm:pt modelId="{DC6E5523-4F0E-42A2-B287-E234997FAC04}" type="parTrans" cxnId="{6E70B969-55CA-4525-B219-DF13EBBEDC8C}">
      <dgm:prSet/>
      <dgm:spPr/>
      <dgm:t>
        <a:bodyPr/>
        <a:lstStyle/>
        <a:p>
          <a:endParaRPr lang="fr-FR"/>
        </a:p>
      </dgm:t>
    </dgm:pt>
    <dgm:pt modelId="{70A54D36-F9F1-443C-B1E3-13523D9EB31E}" type="sibTrans" cxnId="{6E70B969-55CA-4525-B219-DF13EBBEDC8C}">
      <dgm:prSet/>
      <dgm:spPr/>
      <dgm:t>
        <a:bodyPr/>
        <a:lstStyle/>
        <a:p>
          <a:endParaRPr lang="fr-FR"/>
        </a:p>
      </dgm:t>
    </dgm:pt>
    <dgm:pt modelId="{4296482D-9801-4823-9262-D275CD02A36B}">
      <dgm:prSet phldrT="[Texte]" custT="1"/>
      <dgm:spPr/>
      <dgm:t>
        <a:bodyPr/>
        <a:lstStyle/>
        <a:p>
          <a:endParaRPr lang="fr-FR" sz="1800" b="1" dirty="0"/>
        </a:p>
      </dgm:t>
    </dgm:pt>
    <dgm:pt modelId="{C2FD9D0D-A1F4-47E2-909B-80D2A9D87623}" type="parTrans" cxnId="{1538A138-A59C-4296-A428-2D682CF23C6F}">
      <dgm:prSet/>
      <dgm:spPr/>
      <dgm:t>
        <a:bodyPr/>
        <a:lstStyle/>
        <a:p>
          <a:endParaRPr lang="fr-FR"/>
        </a:p>
      </dgm:t>
    </dgm:pt>
    <dgm:pt modelId="{D5F997B7-818F-4C7B-A5B9-9F8F61462A35}" type="sibTrans" cxnId="{1538A138-A59C-4296-A428-2D682CF23C6F}">
      <dgm:prSet/>
      <dgm:spPr/>
      <dgm:t>
        <a:bodyPr/>
        <a:lstStyle/>
        <a:p>
          <a:endParaRPr lang="fr-FR"/>
        </a:p>
      </dgm:t>
    </dgm:pt>
    <dgm:pt modelId="{BBD29C53-1793-4FE9-BE90-FC7AC40DCA3E}">
      <dgm:prSet custT="1"/>
      <dgm:spPr/>
      <dgm:t>
        <a:bodyPr/>
        <a:lstStyle/>
        <a:p>
          <a:endParaRPr lang="fr-FR" sz="1800" b="1" dirty="0"/>
        </a:p>
      </dgm:t>
    </dgm:pt>
    <dgm:pt modelId="{7B15682F-A5FD-41A4-B870-558C65FBB381}" type="parTrans" cxnId="{93542A04-F438-4C20-9729-49190B2C4074}">
      <dgm:prSet/>
      <dgm:spPr/>
      <dgm:t>
        <a:bodyPr/>
        <a:lstStyle/>
        <a:p>
          <a:endParaRPr lang="fr-FR"/>
        </a:p>
      </dgm:t>
    </dgm:pt>
    <dgm:pt modelId="{EE688219-F1E3-4BC7-84DC-92490DA992A7}" type="sibTrans" cxnId="{93542A04-F438-4C20-9729-49190B2C4074}">
      <dgm:prSet/>
      <dgm:spPr/>
      <dgm:t>
        <a:bodyPr/>
        <a:lstStyle/>
        <a:p>
          <a:endParaRPr lang="fr-FR"/>
        </a:p>
      </dgm:t>
    </dgm:pt>
    <dgm:pt modelId="{2887EF6F-BFDD-4F65-BD78-3755829E464B}">
      <dgm:prSet custT="1"/>
      <dgm:spPr/>
      <dgm:t>
        <a:bodyPr/>
        <a:lstStyle/>
        <a:p>
          <a:endParaRPr lang="fr-FR" sz="2000" b="1" dirty="0"/>
        </a:p>
      </dgm:t>
    </dgm:pt>
    <dgm:pt modelId="{E0FD844C-3BCE-4EA5-857D-B8CA78A3FF0D}" type="parTrans" cxnId="{D82C946A-7C77-4BE0-A39E-3EC047EEBBBD}">
      <dgm:prSet/>
      <dgm:spPr/>
      <dgm:t>
        <a:bodyPr/>
        <a:lstStyle/>
        <a:p>
          <a:endParaRPr lang="fr-FR"/>
        </a:p>
      </dgm:t>
    </dgm:pt>
    <dgm:pt modelId="{A805E31D-92D1-4DB1-939E-20A5E97ED39F}" type="sibTrans" cxnId="{D82C946A-7C77-4BE0-A39E-3EC047EEBBBD}">
      <dgm:prSet/>
      <dgm:spPr/>
      <dgm:t>
        <a:bodyPr/>
        <a:lstStyle/>
        <a:p>
          <a:endParaRPr lang="fr-FR"/>
        </a:p>
      </dgm:t>
    </dgm:pt>
    <dgm:pt modelId="{CD4E02EE-85F7-4E8F-848F-19F85A69E0D2}">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sz="2000" b="1" dirty="0" smtClean="0"/>
            <a:t>          Définir de la vision</a:t>
          </a:r>
        </a:p>
        <a:p>
          <a:pPr marL="285750" indent="0" defTabSz="2889250">
            <a:lnSpc>
              <a:spcPct val="90000"/>
            </a:lnSpc>
            <a:spcBef>
              <a:spcPct val="0"/>
            </a:spcBef>
            <a:spcAft>
              <a:spcPct val="15000"/>
            </a:spcAft>
            <a:buNone/>
          </a:pPr>
          <a:endParaRPr lang="fr-FR" sz="2000" dirty="0"/>
        </a:p>
      </dgm:t>
    </dgm:pt>
    <dgm:pt modelId="{88642F41-D50F-468F-BFBD-4777A79B6F29}" type="parTrans" cxnId="{78C5BDDE-37C9-484B-B518-222C63ADAA3B}">
      <dgm:prSet/>
      <dgm:spPr/>
      <dgm:t>
        <a:bodyPr/>
        <a:lstStyle/>
        <a:p>
          <a:endParaRPr lang="fr-FR"/>
        </a:p>
      </dgm:t>
    </dgm:pt>
    <dgm:pt modelId="{D48604DF-C80A-40D2-AA18-0F86C36F46AD}" type="sibTrans" cxnId="{78C5BDDE-37C9-484B-B518-222C63ADAA3B}">
      <dgm:prSet/>
      <dgm:spPr/>
      <dgm:t>
        <a:bodyPr/>
        <a:lstStyle/>
        <a:p>
          <a:endParaRPr lang="fr-FR"/>
        </a:p>
      </dgm:t>
    </dgm:pt>
    <dgm:pt modelId="{474F32CE-379A-408F-891E-188EFDDF3DA2}">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sz="2000" b="1" dirty="0" smtClean="0"/>
            <a:t>          Définir les objectifs</a:t>
          </a:r>
        </a:p>
        <a:p>
          <a:pPr marL="285750" indent="0" defTabSz="2889250">
            <a:lnSpc>
              <a:spcPct val="90000"/>
            </a:lnSpc>
            <a:spcBef>
              <a:spcPct val="0"/>
            </a:spcBef>
            <a:spcAft>
              <a:spcPct val="15000"/>
            </a:spcAft>
            <a:buNone/>
          </a:pPr>
          <a:endParaRPr lang="fr-FR" sz="2000" b="1" dirty="0"/>
        </a:p>
      </dgm:t>
    </dgm:pt>
    <dgm:pt modelId="{0E3A37F0-C2DB-48F9-B8EB-CA96ABD7F02A}" type="parTrans" cxnId="{BF337E4E-A6CC-4EB2-B617-5EB8CA8CC0BF}">
      <dgm:prSet/>
      <dgm:spPr/>
      <dgm:t>
        <a:bodyPr/>
        <a:lstStyle/>
        <a:p>
          <a:endParaRPr lang="fr-FR"/>
        </a:p>
      </dgm:t>
    </dgm:pt>
    <dgm:pt modelId="{FC7908B3-51AE-411C-9D3E-466308A41B66}" type="sibTrans" cxnId="{BF337E4E-A6CC-4EB2-B617-5EB8CA8CC0BF}">
      <dgm:prSet/>
      <dgm:spPr/>
      <dgm:t>
        <a:bodyPr/>
        <a:lstStyle/>
        <a:p>
          <a:endParaRPr lang="fr-FR"/>
        </a:p>
      </dgm:t>
    </dgm:pt>
    <dgm:pt modelId="{B73F4430-C4FC-4F07-BACA-7D140A172588}">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sz="2000" b="1" dirty="0" smtClean="0"/>
            <a:t>          Répartir des tâches </a:t>
          </a:r>
        </a:p>
        <a:p>
          <a:pPr marL="171450" indent="0" defTabSz="711200">
            <a:lnSpc>
              <a:spcPct val="90000"/>
            </a:lnSpc>
            <a:spcBef>
              <a:spcPct val="0"/>
            </a:spcBef>
            <a:spcAft>
              <a:spcPct val="15000"/>
            </a:spcAft>
            <a:buNone/>
          </a:pPr>
          <a:endParaRPr lang="fr-FR" sz="2000" dirty="0"/>
        </a:p>
      </dgm:t>
    </dgm:pt>
    <dgm:pt modelId="{0EB91D43-CC2E-4C03-91F6-7079244FB714}" type="parTrans" cxnId="{9F946C31-31AB-4AFA-8D55-67C7CD52B8BA}">
      <dgm:prSet/>
      <dgm:spPr/>
      <dgm:t>
        <a:bodyPr/>
        <a:lstStyle/>
        <a:p>
          <a:endParaRPr lang="fr-FR"/>
        </a:p>
      </dgm:t>
    </dgm:pt>
    <dgm:pt modelId="{91C55D50-AC85-4E72-AB4B-1039286556AF}" type="sibTrans" cxnId="{9F946C31-31AB-4AFA-8D55-67C7CD52B8BA}">
      <dgm:prSet/>
      <dgm:spPr/>
      <dgm:t>
        <a:bodyPr/>
        <a:lstStyle/>
        <a:p>
          <a:endParaRPr lang="fr-FR"/>
        </a:p>
      </dgm:t>
    </dgm:pt>
    <dgm:pt modelId="{93162FFF-1801-4D1A-AF18-E154DAB68DD9}">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sz="2000" b="1" dirty="0" smtClean="0"/>
            <a:t>          Tenir la Direction </a:t>
          </a:r>
        </a:p>
        <a:p>
          <a:pPr marL="171450" indent="0" defTabSz="711200">
            <a:lnSpc>
              <a:spcPct val="90000"/>
            </a:lnSpc>
            <a:spcBef>
              <a:spcPct val="0"/>
            </a:spcBef>
            <a:spcAft>
              <a:spcPct val="15000"/>
            </a:spcAft>
            <a:buNone/>
          </a:pPr>
          <a:endParaRPr lang="fr-FR" dirty="0"/>
        </a:p>
      </dgm:t>
    </dgm:pt>
    <dgm:pt modelId="{4D79D781-AE12-402E-B79E-02BDADF8E6B8}" type="parTrans" cxnId="{D52B6E43-2534-4CEE-ADFE-11A6ABC03C10}">
      <dgm:prSet/>
      <dgm:spPr/>
      <dgm:t>
        <a:bodyPr/>
        <a:lstStyle/>
        <a:p>
          <a:endParaRPr lang="fr-FR"/>
        </a:p>
      </dgm:t>
    </dgm:pt>
    <dgm:pt modelId="{F97381A4-D618-416E-B57E-2B6E563465A3}" type="sibTrans" cxnId="{D52B6E43-2534-4CEE-ADFE-11A6ABC03C10}">
      <dgm:prSet/>
      <dgm:spPr/>
      <dgm:t>
        <a:bodyPr/>
        <a:lstStyle/>
        <a:p>
          <a:endParaRPr lang="fr-FR"/>
        </a:p>
      </dgm:t>
    </dgm:pt>
    <dgm:pt modelId="{4C9FE5AF-695C-46D0-B395-E43DA0585B8A}">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sz="2000" b="1" dirty="0" smtClean="0"/>
            <a:t>           Contrôle </a:t>
          </a:r>
        </a:p>
        <a:p>
          <a:pPr marL="171450" indent="0" defTabSz="711200">
            <a:lnSpc>
              <a:spcPct val="90000"/>
            </a:lnSpc>
            <a:spcBef>
              <a:spcPct val="0"/>
            </a:spcBef>
            <a:spcAft>
              <a:spcPct val="15000"/>
            </a:spcAft>
            <a:buNone/>
          </a:pPr>
          <a:endParaRPr lang="fr-FR" sz="2000" dirty="0"/>
        </a:p>
      </dgm:t>
    </dgm:pt>
    <dgm:pt modelId="{D1ECA1D8-F313-42B2-89F5-CF9D70A7E2BC}" type="parTrans" cxnId="{3C955D7E-A259-40B1-B462-DAB9D529E80D}">
      <dgm:prSet/>
      <dgm:spPr/>
      <dgm:t>
        <a:bodyPr/>
        <a:lstStyle/>
        <a:p>
          <a:endParaRPr lang="fr-FR"/>
        </a:p>
      </dgm:t>
    </dgm:pt>
    <dgm:pt modelId="{C1FA8D72-A5A2-478E-8D39-4D2959761918}" type="sibTrans" cxnId="{3C955D7E-A259-40B1-B462-DAB9D529E80D}">
      <dgm:prSet/>
      <dgm:spPr/>
      <dgm:t>
        <a:bodyPr/>
        <a:lstStyle/>
        <a:p>
          <a:endParaRPr lang="fr-FR"/>
        </a:p>
      </dgm:t>
    </dgm:pt>
    <dgm:pt modelId="{A6046A88-BE24-42E8-9E8C-4EEFD6069097}" type="pres">
      <dgm:prSet presAssocID="{9990AB93-E4A4-418C-903C-BD9A5CC86A9B}" presName="Name0" presStyleCnt="0">
        <dgm:presLayoutVars>
          <dgm:dir/>
          <dgm:animLvl val="lvl"/>
          <dgm:resizeHandles/>
        </dgm:presLayoutVars>
      </dgm:prSet>
      <dgm:spPr/>
      <dgm:t>
        <a:bodyPr/>
        <a:lstStyle/>
        <a:p>
          <a:endParaRPr lang="fr-FR"/>
        </a:p>
      </dgm:t>
    </dgm:pt>
    <dgm:pt modelId="{5FBB5362-8A7D-4BFF-91D4-3296998EEAAB}" type="pres">
      <dgm:prSet presAssocID="{245D243C-81A0-492B-BDCB-D8BA42DCDA39}" presName="linNode" presStyleCnt="0"/>
      <dgm:spPr/>
    </dgm:pt>
    <dgm:pt modelId="{A03A54BE-8E4F-40CE-B23A-9D0D935CAA6C}" type="pres">
      <dgm:prSet presAssocID="{245D243C-81A0-492B-BDCB-D8BA42DCDA39}" presName="parentShp" presStyleLbl="node1" presStyleIdx="0" presStyleCnt="5">
        <dgm:presLayoutVars>
          <dgm:bulletEnabled val="1"/>
        </dgm:presLayoutVars>
      </dgm:prSet>
      <dgm:spPr/>
      <dgm:t>
        <a:bodyPr/>
        <a:lstStyle/>
        <a:p>
          <a:endParaRPr lang="fr-FR"/>
        </a:p>
      </dgm:t>
    </dgm:pt>
    <dgm:pt modelId="{4E2A78BE-BDAF-4827-84C9-C264BBDC1CAA}" type="pres">
      <dgm:prSet presAssocID="{245D243C-81A0-492B-BDCB-D8BA42DCDA39}" presName="childShp" presStyleLbl="bgAccFollowNode1" presStyleIdx="0" presStyleCnt="5">
        <dgm:presLayoutVars>
          <dgm:bulletEnabled val="1"/>
        </dgm:presLayoutVars>
      </dgm:prSet>
      <dgm:spPr/>
      <dgm:t>
        <a:bodyPr/>
        <a:lstStyle/>
        <a:p>
          <a:endParaRPr lang="fr-FR"/>
        </a:p>
      </dgm:t>
    </dgm:pt>
    <dgm:pt modelId="{863B1F38-F863-42A9-ADCC-C3A9FB7C229A}" type="pres">
      <dgm:prSet presAssocID="{6E30BE0F-ECBD-4253-B718-0494413E597C}" presName="spacing" presStyleCnt="0"/>
      <dgm:spPr/>
    </dgm:pt>
    <dgm:pt modelId="{83F1C009-78B6-4340-BD18-B21299BA2F5E}" type="pres">
      <dgm:prSet presAssocID="{0DA1F11C-CCC7-4470-8E7E-0B205135DD66}" presName="linNode" presStyleCnt="0"/>
      <dgm:spPr/>
    </dgm:pt>
    <dgm:pt modelId="{AECACDC8-62AB-4562-AFB4-002C6A3CDC8A}" type="pres">
      <dgm:prSet presAssocID="{0DA1F11C-CCC7-4470-8E7E-0B205135DD66}" presName="parentShp" presStyleLbl="node1" presStyleIdx="1" presStyleCnt="5">
        <dgm:presLayoutVars>
          <dgm:bulletEnabled val="1"/>
        </dgm:presLayoutVars>
      </dgm:prSet>
      <dgm:spPr/>
      <dgm:t>
        <a:bodyPr/>
        <a:lstStyle/>
        <a:p>
          <a:endParaRPr lang="fr-FR"/>
        </a:p>
      </dgm:t>
    </dgm:pt>
    <dgm:pt modelId="{D5068FFA-B7E8-4DFE-9F1F-3A09F99F8734}" type="pres">
      <dgm:prSet presAssocID="{0DA1F11C-CCC7-4470-8E7E-0B205135DD66}" presName="childShp" presStyleLbl="bgAccFollowNode1" presStyleIdx="1" presStyleCnt="5">
        <dgm:presLayoutVars>
          <dgm:bulletEnabled val="1"/>
        </dgm:presLayoutVars>
      </dgm:prSet>
      <dgm:spPr/>
      <dgm:t>
        <a:bodyPr/>
        <a:lstStyle/>
        <a:p>
          <a:endParaRPr lang="fr-FR"/>
        </a:p>
      </dgm:t>
    </dgm:pt>
    <dgm:pt modelId="{2C1C032C-7AB4-42A3-BEFD-39CCA4D319FA}" type="pres">
      <dgm:prSet presAssocID="{70A54D36-F9F1-443C-B1E3-13523D9EB31E}" presName="spacing" presStyleCnt="0"/>
      <dgm:spPr/>
    </dgm:pt>
    <dgm:pt modelId="{841BAE65-7EF5-42F6-A42F-63574208D727}" type="pres">
      <dgm:prSet presAssocID="{4296482D-9801-4823-9262-D275CD02A36B}" presName="linNode" presStyleCnt="0"/>
      <dgm:spPr/>
    </dgm:pt>
    <dgm:pt modelId="{BDB840A7-12E7-4D52-BD0C-B3EAB05899BD}" type="pres">
      <dgm:prSet presAssocID="{4296482D-9801-4823-9262-D275CD02A36B}" presName="parentShp" presStyleLbl="node1" presStyleIdx="2" presStyleCnt="5" custLinFactNeighborX="-722" custLinFactNeighborY="-7613">
        <dgm:presLayoutVars>
          <dgm:bulletEnabled val="1"/>
        </dgm:presLayoutVars>
      </dgm:prSet>
      <dgm:spPr/>
      <dgm:t>
        <a:bodyPr/>
        <a:lstStyle/>
        <a:p>
          <a:endParaRPr lang="fr-FR"/>
        </a:p>
      </dgm:t>
    </dgm:pt>
    <dgm:pt modelId="{B77B1402-F7ED-457B-A76D-C7D41D0DF907}" type="pres">
      <dgm:prSet presAssocID="{4296482D-9801-4823-9262-D275CD02A36B}" presName="childShp" presStyleLbl="bgAccFollowNode1" presStyleIdx="2" presStyleCnt="5" custLinFactNeighborX="306" custLinFactNeighborY="-7613">
        <dgm:presLayoutVars>
          <dgm:bulletEnabled val="1"/>
        </dgm:presLayoutVars>
      </dgm:prSet>
      <dgm:spPr/>
      <dgm:t>
        <a:bodyPr/>
        <a:lstStyle/>
        <a:p>
          <a:endParaRPr lang="fr-FR"/>
        </a:p>
      </dgm:t>
    </dgm:pt>
    <dgm:pt modelId="{6CC20418-D860-455C-9DF1-9E5C3454E980}" type="pres">
      <dgm:prSet presAssocID="{D5F997B7-818F-4C7B-A5B9-9F8F61462A35}" presName="spacing" presStyleCnt="0"/>
      <dgm:spPr/>
    </dgm:pt>
    <dgm:pt modelId="{C81FFD02-D2D8-4C0A-9395-F3FF334BA437}" type="pres">
      <dgm:prSet presAssocID="{BBD29C53-1793-4FE9-BE90-FC7AC40DCA3E}" presName="linNode" presStyleCnt="0"/>
      <dgm:spPr/>
    </dgm:pt>
    <dgm:pt modelId="{31CE500F-A8CD-47BD-8AC0-3F1FD7CA9B64}" type="pres">
      <dgm:prSet presAssocID="{BBD29C53-1793-4FE9-BE90-FC7AC40DCA3E}" presName="parentShp" presStyleLbl="node1" presStyleIdx="3" presStyleCnt="5" custLinFactNeighborX="-722" custLinFactNeighborY="1538">
        <dgm:presLayoutVars>
          <dgm:bulletEnabled val="1"/>
        </dgm:presLayoutVars>
      </dgm:prSet>
      <dgm:spPr/>
      <dgm:t>
        <a:bodyPr/>
        <a:lstStyle/>
        <a:p>
          <a:endParaRPr lang="fr-FR"/>
        </a:p>
      </dgm:t>
    </dgm:pt>
    <dgm:pt modelId="{3FA13DFF-FDF4-4F75-876C-A47390BBCFCA}" type="pres">
      <dgm:prSet presAssocID="{BBD29C53-1793-4FE9-BE90-FC7AC40DCA3E}" presName="childShp" presStyleLbl="bgAccFollowNode1" presStyleIdx="3" presStyleCnt="5">
        <dgm:presLayoutVars>
          <dgm:bulletEnabled val="1"/>
        </dgm:presLayoutVars>
      </dgm:prSet>
      <dgm:spPr/>
      <dgm:t>
        <a:bodyPr/>
        <a:lstStyle/>
        <a:p>
          <a:endParaRPr lang="fr-FR"/>
        </a:p>
      </dgm:t>
    </dgm:pt>
    <dgm:pt modelId="{C911E2F2-C825-45B0-B08D-D4A84DD5D430}" type="pres">
      <dgm:prSet presAssocID="{EE688219-F1E3-4BC7-84DC-92490DA992A7}" presName="spacing" presStyleCnt="0"/>
      <dgm:spPr/>
    </dgm:pt>
    <dgm:pt modelId="{A413FFAD-EC53-4588-B2E4-2BBA2803B455}" type="pres">
      <dgm:prSet presAssocID="{2887EF6F-BFDD-4F65-BD78-3755829E464B}" presName="linNode" presStyleCnt="0"/>
      <dgm:spPr/>
    </dgm:pt>
    <dgm:pt modelId="{7B50A5C0-F979-4B51-8852-2407FF6249B7}" type="pres">
      <dgm:prSet presAssocID="{2887EF6F-BFDD-4F65-BD78-3755829E464B}" presName="parentShp" presStyleLbl="node1" presStyleIdx="4" presStyleCnt="5">
        <dgm:presLayoutVars>
          <dgm:bulletEnabled val="1"/>
        </dgm:presLayoutVars>
      </dgm:prSet>
      <dgm:spPr/>
      <dgm:t>
        <a:bodyPr/>
        <a:lstStyle/>
        <a:p>
          <a:endParaRPr lang="fr-FR"/>
        </a:p>
      </dgm:t>
    </dgm:pt>
    <dgm:pt modelId="{7962094D-0B58-468F-A206-D80403F920CB}" type="pres">
      <dgm:prSet presAssocID="{2887EF6F-BFDD-4F65-BD78-3755829E464B}" presName="childShp" presStyleLbl="bgAccFollowNode1" presStyleIdx="4" presStyleCnt="5">
        <dgm:presLayoutVars>
          <dgm:bulletEnabled val="1"/>
        </dgm:presLayoutVars>
      </dgm:prSet>
      <dgm:spPr/>
      <dgm:t>
        <a:bodyPr/>
        <a:lstStyle/>
        <a:p>
          <a:endParaRPr lang="fr-FR"/>
        </a:p>
      </dgm:t>
    </dgm:pt>
  </dgm:ptLst>
  <dgm:cxnLst>
    <dgm:cxn modelId="{97037ADA-4BC3-431D-96F5-01BF8175F7C1}" type="presOf" srcId="{2887EF6F-BFDD-4F65-BD78-3755829E464B}" destId="{7B50A5C0-F979-4B51-8852-2407FF6249B7}" srcOrd="0" destOrd="0" presId="urn:microsoft.com/office/officeart/2005/8/layout/vList6"/>
    <dgm:cxn modelId="{4FA6C645-3E6B-4E59-A0B6-9411713D8209}" type="presOf" srcId="{245D243C-81A0-492B-BDCB-D8BA42DCDA39}" destId="{A03A54BE-8E4F-40CE-B23A-9D0D935CAA6C}" srcOrd="0" destOrd="0" presId="urn:microsoft.com/office/officeart/2005/8/layout/vList6"/>
    <dgm:cxn modelId="{D52B6E43-2534-4CEE-ADFE-11A6ABC03C10}" srcId="{BBD29C53-1793-4FE9-BE90-FC7AC40DCA3E}" destId="{93162FFF-1801-4D1A-AF18-E154DAB68DD9}" srcOrd="0" destOrd="0" parTransId="{4D79D781-AE12-402E-B79E-02BDADF8E6B8}" sibTransId="{F97381A4-D618-416E-B57E-2B6E563465A3}"/>
    <dgm:cxn modelId="{B5701AF4-95D1-436C-B132-FD707A0FDA1B}" type="presOf" srcId="{0DA1F11C-CCC7-4470-8E7E-0B205135DD66}" destId="{AECACDC8-62AB-4562-AFB4-002C6A3CDC8A}" srcOrd="0" destOrd="0" presId="urn:microsoft.com/office/officeart/2005/8/layout/vList6"/>
    <dgm:cxn modelId="{6E70B969-55CA-4525-B219-DF13EBBEDC8C}" srcId="{9990AB93-E4A4-418C-903C-BD9A5CC86A9B}" destId="{0DA1F11C-CCC7-4470-8E7E-0B205135DD66}" srcOrd="1" destOrd="0" parTransId="{DC6E5523-4F0E-42A2-B287-E234997FAC04}" sibTransId="{70A54D36-F9F1-443C-B1E3-13523D9EB31E}"/>
    <dgm:cxn modelId="{3C955D7E-A259-40B1-B462-DAB9D529E80D}" srcId="{2887EF6F-BFDD-4F65-BD78-3755829E464B}" destId="{4C9FE5AF-695C-46D0-B395-E43DA0585B8A}" srcOrd="0" destOrd="0" parTransId="{D1ECA1D8-F313-42B2-89F5-CF9D70A7E2BC}" sibTransId="{C1FA8D72-A5A2-478E-8D39-4D2959761918}"/>
    <dgm:cxn modelId="{78C5BDDE-37C9-484B-B518-222C63ADAA3B}" srcId="{245D243C-81A0-492B-BDCB-D8BA42DCDA39}" destId="{CD4E02EE-85F7-4E8F-848F-19F85A69E0D2}" srcOrd="0" destOrd="0" parTransId="{88642F41-D50F-468F-BFBD-4777A79B6F29}" sibTransId="{D48604DF-C80A-40D2-AA18-0F86C36F46AD}"/>
    <dgm:cxn modelId="{D70FA5AD-026C-4230-8A53-A50C2F537760}" type="presOf" srcId="{CD4E02EE-85F7-4E8F-848F-19F85A69E0D2}" destId="{4E2A78BE-BDAF-4827-84C9-C264BBDC1CAA}" srcOrd="0" destOrd="0" presId="urn:microsoft.com/office/officeart/2005/8/layout/vList6"/>
    <dgm:cxn modelId="{EF8BADE6-C975-4990-BEB0-291649E1024F}" type="presOf" srcId="{B73F4430-C4FC-4F07-BACA-7D140A172588}" destId="{B77B1402-F7ED-457B-A76D-C7D41D0DF907}" srcOrd="0" destOrd="0" presId="urn:microsoft.com/office/officeart/2005/8/layout/vList6"/>
    <dgm:cxn modelId="{78FC0D9B-E75F-4048-AC36-91BC3AC59EE2}" type="presOf" srcId="{BBD29C53-1793-4FE9-BE90-FC7AC40DCA3E}" destId="{31CE500F-A8CD-47BD-8AC0-3F1FD7CA9B64}" srcOrd="0" destOrd="0" presId="urn:microsoft.com/office/officeart/2005/8/layout/vList6"/>
    <dgm:cxn modelId="{347E5EB0-1519-47E7-BDD6-C0EC3E566598}" type="presOf" srcId="{93162FFF-1801-4D1A-AF18-E154DAB68DD9}" destId="{3FA13DFF-FDF4-4F75-876C-A47390BBCFCA}" srcOrd="0" destOrd="0" presId="urn:microsoft.com/office/officeart/2005/8/layout/vList6"/>
    <dgm:cxn modelId="{9C894886-3D6B-47DC-A9BE-1FF7445017E1}" type="presOf" srcId="{4296482D-9801-4823-9262-D275CD02A36B}" destId="{BDB840A7-12E7-4D52-BD0C-B3EAB05899BD}" srcOrd="0" destOrd="0" presId="urn:microsoft.com/office/officeart/2005/8/layout/vList6"/>
    <dgm:cxn modelId="{BF337E4E-A6CC-4EB2-B617-5EB8CA8CC0BF}" srcId="{0DA1F11C-CCC7-4470-8E7E-0B205135DD66}" destId="{474F32CE-379A-408F-891E-188EFDDF3DA2}" srcOrd="0" destOrd="0" parTransId="{0E3A37F0-C2DB-48F9-B8EB-CA96ABD7F02A}" sibTransId="{FC7908B3-51AE-411C-9D3E-466308A41B66}"/>
    <dgm:cxn modelId="{4FE55220-5DD9-4554-9842-E14774FE6027}" srcId="{9990AB93-E4A4-418C-903C-BD9A5CC86A9B}" destId="{245D243C-81A0-492B-BDCB-D8BA42DCDA39}" srcOrd="0" destOrd="0" parTransId="{AEE5E048-BEC0-435E-BEF4-0C39AAA695EF}" sibTransId="{6E30BE0F-ECBD-4253-B718-0494413E597C}"/>
    <dgm:cxn modelId="{1538A138-A59C-4296-A428-2D682CF23C6F}" srcId="{9990AB93-E4A4-418C-903C-BD9A5CC86A9B}" destId="{4296482D-9801-4823-9262-D275CD02A36B}" srcOrd="2" destOrd="0" parTransId="{C2FD9D0D-A1F4-47E2-909B-80D2A9D87623}" sibTransId="{D5F997B7-818F-4C7B-A5B9-9F8F61462A35}"/>
    <dgm:cxn modelId="{93D0AE1E-A591-4B78-92CF-A9CB1A362CF1}" type="presOf" srcId="{9990AB93-E4A4-418C-903C-BD9A5CC86A9B}" destId="{A6046A88-BE24-42E8-9E8C-4EEFD6069097}" srcOrd="0" destOrd="0" presId="urn:microsoft.com/office/officeart/2005/8/layout/vList6"/>
    <dgm:cxn modelId="{5454BEEE-295E-4E4F-A5CD-E0BDBBCD8390}" type="presOf" srcId="{4C9FE5AF-695C-46D0-B395-E43DA0585B8A}" destId="{7962094D-0B58-468F-A206-D80403F920CB}" srcOrd="0" destOrd="0" presId="urn:microsoft.com/office/officeart/2005/8/layout/vList6"/>
    <dgm:cxn modelId="{D82C946A-7C77-4BE0-A39E-3EC047EEBBBD}" srcId="{9990AB93-E4A4-418C-903C-BD9A5CC86A9B}" destId="{2887EF6F-BFDD-4F65-BD78-3755829E464B}" srcOrd="4" destOrd="0" parTransId="{E0FD844C-3BCE-4EA5-857D-B8CA78A3FF0D}" sibTransId="{A805E31D-92D1-4DB1-939E-20A5E97ED39F}"/>
    <dgm:cxn modelId="{9F946C31-31AB-4AFA-8D55-67C7CD52B8BA}" srcId="{4296482D-9801-4823-9262-D275CD02A36B}" destId="{B73F4430-C4FC-4F07-BACA-7D140A172588}" srcOrd="0" destOrd="0" parTransId="{0EB91D43-CC2E-4C03-91F6-7079244FB714}" sibTransId="{91C55D50-AC85-4E72-AB4B-1039286556AF}"/>
    <dgm:cxn modelId="{2448D3C5-0541-4FCD-9CCC-9FF5CAD422CC}" type="presOf" srcId="{474F32CE-379A-408F-891E-188EFDDF3DA2}" destId="{D5068FFA-B7E8-4DFE-9F1F-3A09F99F8734}" srcOrd="0" destOrd="0" presId="urn:microsoft.com/office/officeart/2005/8/layout/vList6"/>
    <dgm:cxn modelId="{93542A04-F438-4C20-9729-49190B2C4074}" srcId="{9990AB93-E4A4-418C-903C-BD9A5CC86A9B}" destId="{BBD29C53-1793-4FE9-BE90-FC7AC40DCA3E}" srcOrd="3" destOrd="0" parTransId="{7B15682F-A5FD-41A4-B870-558C65FBB381}" sibTransId="{EE688219-F1E3-4BC7-84DC-92490DA992A7}"/>
    <dgm:cxn modelId="{4FB9220F-08D0-42DE-A5E0-0059FB262ABF}" type="presParOf" srcId="{A6046A88-BE24-42E8-9E8C-4EEFD6069097}" destId="{5FBB5362-8A7D-4BFF-91D4-3296998EEAAB}" srcOrd="0" destOrd="0" presId="urn:microsoft.com/office/officeart/2005/8/layout/vList6"/>
    <dgm:cxn modelId="{C063EEA5-94A8-4DC7-A754-764E7DE0770A}" type="presParOf" srcId="{5FBB5362-8A7D-4BFF-91D4-3296998EEAAB}" destId="{A03A54BE-8E4F-40CE-B23A-9D0D935CAA6C}" srcOrd="0" destOrd="0" presId="urn:microsoft.com/office/officeart/2005/8/layout/vList6"/>
    <dgm:cxn modelId="{ABEC37B0-8415-4CDB-89C4-EA362939F207}" type="presParOf" srcId="{5FBB5362-8A7D-4BFF-91D4-3296998EEAAB}" destId="{4E2A78BE-BDAF-4827-84C9-C264BBDC1CAA}" srcOrd="1" destOrd="0" presId="urn:microsoft.com/office/officeart/2005/8/layout/vList6"/>
    <dgm:cxn modelId="{0B196FE7-418B-44D3-A9E4-3E423937646A}" type="presParOf" srcId="{A6046A88-BE24-42E8-9E8C-4EEFD6069097}" destId="{863B1F38-F863-42A9-ADCC-C3A9FB7C229A}" srcOrd="1" destOrd="0" presId="urn:microsoft.com/office/officeart/2005/8/layout/vList6"/>
    <dgm:cxn modelId="{97DBB640-E02D-4CB8-B1C9-DDD11F5B1F25}" type="presParOf" srcId="{A6046A88-BE24-42E8-9E8C-4EEFD6069097}" destId="{83F1C009-78B6-4340-BD18-B21299BA2F5E}" srcOrd="2" destOrd="0" presId="urn:microsoft.com/office/officeart/2005/8/layout/vList6"/>
    <dgm:cxn modelId="{4DAD3998-15D7-4724-93C9-B4A3ACFB2A91}" type="presParOf" srcId="{83F1C009-78B6-4340-BD18-B21299BA2F5E}" destId="{AECACDC8-62AB-4562-AFB4-002C6A3CDC8A}" srcOrd="0" destOrd="0" presId="urn:microsoft.com/office/officeart/2005/8/layout/vList6"/>
    <dgm:cxn modelId="{6E31ADE0-D0CD-4668-AEE3-2582C60FBB7E}" type="presParOf" srcId="{83F1C009-78B6-4340-BD18-B21299BA2F5E}" destId="{D5068FFA-B7E8-4DFE-9F1F-3A09F99F8734}" srcOrd="1" destOrd="0" presId="urn:microsoft.com/office/officeart/2005/8/layout/vList6"/>
    <dgm:cxn modelId="{550CA846-9502-407A-8C1B-B21B4C3A6474}" type="presParOf" srcId="{A6046A88-BE24-42E8-9E8C-4EEFD6069097}" destId="{2C1C032C-7AB4-42A3-BEFD-39CCA4D319FA}" srcOrd="3" destOrd="0" presId="urn:microsoft.com/office/officeart/2005/8/layout/vList6"/>
    <dgm:cxn modelId="{DE69F0FE-2521-4562-B3F1-4034BE49BFE4}" type="presParOf" srcId="{A6046A88-BE24-42E8-9E8C-4EEFD6069097}" destId="{841BAE65-7EF5-42F6-A42F-63574208D727}" srcOrd="4" destOrd="0" presId="urn:microsoft.com/office/officeart/2005/8/layout/vList6"/>
    <dgm:cxn modelId="{75F86FE6-5AEF-46D0-A7D2-953DDC3A9C8A}" type="presParOf" srcId="{841BAE65-7EF5-42F6-A42F-63574208D727}" destId="{BDB840A7-12E7-4D52-BD0C-B3EAB05899BD}" srcOrd="0" destOrd="0" presId="urn:microsoft.com/office/officeart/2005/8/layout/vList6"/>
    <dgm:cxn modelId="{CC94480F-8E0A-4683-B35A-F8D2FB534113}" type="presParOf" srcId="{841BAE65-7EF5-42F6-A42F-63574208D727}" destId="{B77B1402-F7ED-457B-A76D-C7D41D0DF907}" srcOrd="1" destOrd="0" presId="urn:microsoft.com/office/officeart/2005/8/layout/vList6"/>
    <dgm:cxn modelId="{C253C158-D6DD-4478-BCB5-483B7841490F}" type="presParOf" srcId="{A6046A88-BE24-42E8-9E8C-4EEFD6069097}" destId="{6CC20418-D860-455C-9DF1-9E5C3454E980}" srcOrd="5" destOrd="0" presId="urn:microsoft.com/office/officeart/2005/8/layout/vList6"/>
    <dgm:cxn modelId="{696D689A-16EF-4B70-86B1-5960E2E7DA23}" type="presParOf" srcId="{A6046A88-BE24-42E8-9E8C-4EEFD6069097}" destId="{C81FFD02-D2D8-4C0A-9395-F3FF334BA437}" srcOrd="6" destOrd="0" presId="urn:microsoft.com/office/officeart/2005/8/layout/vList6"/>
    <dgm:cxn modelId="{BA3A8AA7-7544-4B94-93EB-D847B5C5F2BB}" type="presParOf" srcId="{C81FFD02-D2D8-4C0A-9395-F3FF334BA437}" destId="{31CE500F-A8CD-47BD-8AC0-3F1FD7CA9B64}" srcOrd="0" destOrd="0" presId="urn:microsoft.com/office/officeart/2005/8/layout/vList6"/>
    <dgm:cxn modelId="{1CA87A6A-AAB4-4028-98F8-86895F49C7FD}" type="presParOf" srcId="{C81FFD02-D2D8-4C0A-9395-F3FF334BA437}" destId="{3FA13DFF-FDF4-4F75-876C-A47390BBCFCA}" srcOrd="1" destOrd="0" presId="urn:microsoft.com/office/officeart/2005/8/layout/vList6"/>
    <dgm:cxn modelId="{FD926BF1-4F97-4765-B515-C4A74AB15AD5}" type="presParOf" srcId="{A6046A88-BE24-42E8-9E8C-4EEFD6069097}" destId="{C911E2F2-C825-45B0-B08D-D4A84DD5D430}" srcOrd="7" destOrd="0" presId="urn:microsoft.com/office/officeart/2005/8/layout/vList6"/>
    <dgm:cxn modelId="{6FDCCE46-EC1E-4AEC-8596-0C458618DEAC}" type="presParOf" srcId="{A6046A88-BE24-42E8-9E8C-4EEFD6069097}" destId="{A413FFAD-EC53-4588-B2E4-2BBA2803B455}" srcOrd="8" destOrd="0" presId="urn:microsoft.com/office/officeart/2005/8/layout/vList6"/>
    <dgm:cxn modelId="{2C312C78-4E1F-4C23-A3D4-C0D986211D64}" type="presParOf" srcId="{A413FFAD-EC53-4588-B2E4-2BBA2803B455}" destId="{7B50A5C0-F979-4B51-8852-2407FF6249B7}" srcOrd="0" destOrd="0" presId="urn:microsoft.com/office/officeart/2005/8/layout/vList6"/>
    <dgm:cxn modelId="{21814639-6F50-48C5-851C-C366FBF51BAD}" type="presParOf" srcId="{A413FFAD-EC53-4588-B2E4-2BBA2803B455}" destId="{7962094D-0B58-468F-A206-D80403F920CB}"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223A6-18FA-4CB4-AF0E-F974F4B412EF}">
      <dsp:nvSpPr>
        <dsp:cNvPr id="0" name=""/>
        <dsp:cNvSpPr/>
      </dsp:nvSpPr>
      <dsp:spPr>
        <a:xfrm rot="5400000">
          <a:off x="455805" y="1436488"/>
          <a:ext cx="1363653" cy="226908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74BAA-A63A-4525-BA6E-5D4EB9E2E27F}">
      <dsp:nvSpPr>
        <dsp:cNvPr id="0" name=""/>
        <dsp:cNvSpPr/>
      </dsp:nvSpPr>
      <dsp:spPr>
        <a:xfrm>
          <a:off x="398821" y="2256072"/>
          <a:ext cx="1815175" cy="433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fr-FR" sz="2000" kern="1200" dirty="0" smtClean="0"/>
            <a:t>HOPITAL</a:t>
          </a:r>
          <a:endParaRPr lang="fr-FR" sz="2000" kern="1200" dirty="0"/>
        </a:p>
      </dsp:txBody>
      <dsp:txXfrm>
        <a:off x="398821" y="2256072"/>
        <a:ext cx="1815175" cy="433887"/>
      </dsp:txXfrm>
    </dsp:sp>
    <dsp:sp modelId="{324BE05B-3122-4CC8-96EA-4A9658EEF186}">
      <dsp:nvSpPr>
        <dsp:cNvPr id="0" name=""/>
        <dsp:cNvSpPr/>
      </dsp:nvSpPr>
      <dsp:spPr>
        <a:xfrm>
          <a:off x="1890205" y="1269435"/>
          <a:ext cx="386518" cy="386518"/>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6E0553-D766-405B-B917-1A3B968462F3}">
      <dsp:nvSpPr>
        <dsp:cNvPr id="0" name=""/>
        <dsp:cNvSpPr/>
      </dsp:nvSpPr>
      <dsp:spPr>
        <a:xfrm rot="5400000">
          <a:off x="2963625" y="815925"/>
          <a:ext cx="1363653" cy="226908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13EEC2-642C-40BB-BFA4-3868AE55CE0E}">
      <dsp:nvSpPr>
        <dsp:cNvPr id="0" name=""/>
        <dsp:cNvSpPr/>
      </dsp:nvSpPr>
      <dsp:spPr>
        <a:xfrm>
          <a:off x="2735997" y="1493894"/>
          <a:ext cx="2048545" cy="1795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fr-FR" sz="2000" kern="1200" dirty="0" smtClean="0"/>
            <a:t>RECHERCHE</a:t>
          </a:r>
          <a:endParaRPr lang="fr-FR" sz="2000" kern="1200" dirty="0"/>
        </a:p>
      </dsp:txBody>
      <dsp:txXfrm>
        <a:off x="2735997" y="1493894"/>
        <a:ext cx="2048545" cy="1795670"/>
      </dsp:txXfrm>
    </dsp:sp>
    <dsp:sp modelId="{E2E5ADA1-8DDC-4EE4-A0EE-70507AF5F317}">
      <dsp:nvSpPr>
        <dsp:cNvPr id="0" name=""/>
        <dsp:cNvSpPr/>
      </dsp:nvSpPr>
      <dsp:spPr>
        <a:xfrm>
          <a:off x="4398025" y="648872"/>
          <a:ext cx="386518" cy="386518"/>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404A01-555C-4C2B-B04F-29F6D5174630}">
      <dsp:nvSpPr>
        <dsp:cNvPr id="0" name=""/>
        <dsp:cNvSpPr/>
      </dsp:nvSpPr>
      <dsp:spPr>
        <a:xfrm rot="5400000">
          <a:off x="5431621" y="-30048"/>
          <a:ext cx="1171009" cy="226908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FB7668-8F23-4739-962C-FA2F59AC3E01}">
      <dsp:nvSpPr>
        <dsp:cNvPr id="0" name=""/>
        <dsp:cNvSpPr/>
      </dsp:nvSpPr>
      <dsp:spPr>
        <a:xfrm>
          <a:off x="5243817" y="873331"/>
          <a:ext cx="2048545" cy="1795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endParaRPr lang="fr-FR" sz="6500" kern="1200"/>
        </a:p>
      </dsp:txBody>
      <dsp:txXfrm>
        <a:off x="5243817" y="873331"/>
        <a:ext cx="2048545" cy="1795670"/>
      </dsp:txXfrm>
    </dsp:sp>
    <dsp:sp modelId="{717C1BD7-1AB7-4C8B-8D97-7CC23D2D8F8F}">
      <dsp:nvSpPr>
        <dsp:cNvPr id="0" name=""/>
        <dsp:cNvSpPr/>
      </dsp:nvSpPr>
      <dsp:spPr>
        <a:xfrm>
          <a:off x="6905845" y="28310"/>
          <a:ext cx="386518" cy="386518"/>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E74B5-6563-4839-9771-C55FFEF151B6}">
      <dsp:nvSpPr>
        <dsp:cNvPr id="0" name=""/>
        <dsp:cNvSpPr/>
      </dsp:nvSpPr>
      <dsp:spPr>
        <a:xfrm rot="5400000">
          <a:off x="7827213" y="-357127"/>
          <a:ext cx="1363653" cy="226908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DF6C4D-0593-44A0-AA4F-7A7E46305FB2}">
      <dsp:nvSpPr>
        <dsp:cNvPr id="0" name=""/>
        <dsp:cNvSpPr/>
      </dsp:nvSpPr>
      <dsp:spPr>
        <a:xfrm>
          <a:off x="7571503" y="264494"/>
          <a:ext cx="2414989" cy="739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fr-FR" sz="2000" kern="1200" dirty="0" smtClean="0"/>
            <a:t>      </a:t>
          </a:r>
          <a:r>
            <a:rPr lang="fr-FR" sz="1800" kern="1200" dirty="0" smtClean="0"/>
            <a:t>ADMINISTRATION</a:t>
          </a:r>
          <a:endParaRPr lang="fr-FR" sz="1800" kern="1200" dirty="0"/>
        </a:p>
      </dsp:txBody>
      <dsp:txXfrm>
        <a:off x="7571503" y="264494"/>
        <a:ext cx="2414989" cy="7397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A03FB-21DB-4859-ADCE-3A49A6C89303}">
      <dsp:nvSpPr>
        <dsp:cNvPr id="0" name=""/>
        <dsp:cNvSpPr/>
      </dsp:nvSpPr>
      <dsp:spPr>
        <a:xfrm rot="5400000">
          <a:off x="309131" y="1320953"/>
          <a:ext cx="918583" cy="1528502"/>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4251E0-7C25-4DF8-AC41-7DABC9BA1329}">
      <dsp:nvSpPr>
        <dsp:cNvPr id="0" name=""/>
        <dsp:cNvSpPr/>
      </dsp:nvSpPr>
      <dsp:spPr>
        <a:xfrm>
          <a:off x="155797" y="1777645"/>
          <a:ext cx="1379940" cy="120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980" tIns="220980" rIns="220980" bIns="220980" numCol="1" spcCol="1270" anchor="t" anchorCtr="0">
          <a:noAutofit/>
        </a:bodyPr>
        <a:lstStyle/>
        <a:p>
          <a:pPr lvl="0" algn="l" defTabSz="2578100">
            <a:lnSpc>
              <a:spcPct val="90000"/>
            </a:lnSpc>
            <a:spcBef>
              <a:spcPct val="0"/>
            </a:spcBef>
            <a:spcAft>
              <a:spcPct val="35000"/>
            </a:spcAft>
          </a:pPr>
          <a:endParaRPr lang="fr-FR" sz="5800" kern="1200"/>
        </a:p>
      </dsp:txBody>
      <dsp:txXfrm>
        <a:off x="155797" y="1777645"/>
        <a:ext cx="1379940" cy="1209598"/>
      </dsp:txXfrm>
    </dsp:sp>
    <dsp:sp modelId="{219373FF-81AB-44D1-ABD4-BD2521D4898C}">
      <dsp:nvSpPr>
        <dsp:cNvPr id="0" name=""/>
        <dsp:cNvSpPr/>
      </dsp:nvSpPr>
      <dsp:spPr>
        <a:xfrm>
          <a:off x="1275371" y="1208422"/>
          <a:ext cx="260366" cy="260366"/>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C223A6-18FA-4CB4-AF0E-F974F4B412EF}">
      <dsp:nvSpPr>
        <dsp:cNvPr id="0" name=""/>
        <dsp:cNvSpPr/>
      </dsp:nvSpPr>
      <dsp:spPr>
        <a:xfrm rot="5400000">
          <a:off x="1998448" y="1342135"/>
          <a:ext cx="918583" cy="1528502"/>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74BAA-A63A-4525-BA6E-5D4EB9E2E27F}">
      <dsp:nvSpPr>
        <dsp:cNvPr id="0" name=""/>
        <dsp:cNvSpPr/>
      </dsp:nvSpPr>
      <dsp:spPr>
        <a:xfrm>
          <a:off x="125031" y="1913401"/>
          <a:ext cx="1570041" cy="331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fr-FR" sz="2000" kern="1200" dirty="0" smtClean="0"/>
            <a:t>OFFICINES</a:t>
          </a:r>
          <a:endParaRPr lang="fr-FR" sz="2000" kern="1200" dirty="0"/>
        </a:p>
      </dsp:txBody>
      <dsp:txXfrm>
        <a:off x="125031" y="1913401"/>
        <a:ext cx="1570041" cy="331188"/>
      </dsp:txXfrm>
    </dsp:sp>
    <dsp:sp modelId="{324BE05B-3122-4CC8-96EA-4A9658EEF186}">
      <dsp:nvSpPr>
        <dsp:cNvPr id="0" name=""/>
        <dsp:cNvSpPr/>
      </dsp:nvSpPr>
      <dsp:spPr>
        <a:xfrm>
          <a:off x="2771504" y="1197616"/>
          <a:ext cx="260366" cy="260366"/>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6E0553-D766-405B-B917-1A3B968462F3}">
      <dsp:nvSpPr>
        <dsp:cNvPr id="0" name=""/>
        <dsp:cNvSpPr/>
      </dsp:nvSpPr>
      <dsp:spPr>
        <a:xfrm rot="5400000">
          <a:off x="3769692" y="628040"/>
          <a:ext cx="918583" cy="1948779"/>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13EEC2-642C-40BB-BFA4-3868AE55CE0E}">
      <dsp:nvSpPr>
        <dsp:cNvPr id="0" name=""/>
        <dsp:cNvSpPr/>
      </dsp:nvSpPr>
      <dsp:spPr>
        <a:xfrm>
          <a:off x="3422028" y="1310769"/>
          <a:ext cx="2025021" cy="120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fr-FR" sz="2000" kern="1200" dirty="0" smtClean="0"/>
            <a:t>LABORATOIRE</a:t>
          </a:r>
        </a:p>
        <a:p>
          <a:pPr lvl="0" algn="l" defTabSz="889000">
            <a:lnSpc>
              <a:spcPct val="90000"/>
            </a:lnSpc>
            <a:spcBef>
              <a:spcPct val="0"/>
            </a:spcBef>
            <a:spcAft>
              <a:spcPct val="35000"/>
            </a:spcAft>
          </a:pPr>
          <a:r>
            <a:rPr lang="fr-FR" sz="2000" kern="1200" dirty="0" smtClean="0"/>
            <a:t>D’ANALYSE</a:t>
          </a:r>
          <a:endParaRPr lang="fr-FR" sz="2000" kern="1200" dirty="0"/>
        </a:p>
      </dsp:txBody>
      <dsp:txXfrm>
        <a:off x="3422028" y="1310769"/>
        <a:ext cx="2025021" cy="1209598"/>
      </dsp:txXfrm>
    </dsp:sp>
    <dsp:sp modelId="{E2E5ADA1-8DDC-4EE4-A0EE-70507AF5F317}">
      <dsp:nvSpPr>
        <dsp:cNvPr id="0" name=""/>
        <dsp:cNvSpPr/>
      </dsp:nvSpPr>
      <dsp:spPr>
        <a:xfrm>
          <a:off x="4864143" y="811582"/>
          <a:ext cx="260366" cy="260366"/>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404A01-555C-4C2B-B04F-29F6D5174630}">
      <dsp:nvSpPr>
        <dsp:cNvPr id="0" name=""/>
        <dsp:cNvSpPr/>
      </dsp:nvSpPr>
      <dsp:spPr>
        <a:xfrm rot="5400000">
          <a:off x="5622604" y="378883"/>
          <a:ext cx="788815" cy="1528502"/>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FB7668-8F23-4739-962C-FA2F59AC3E01}">
      <dsp:nvSpPr>
        <dsp:cNvPr id="0" name=""/>
        <dsp:cNvSpPr/>
      </dsp:nvSpPr>
      <dsp:spPr>
        <a:xfrm>
          <a:off x="5223747" y="962781"/>
          <a:ext cx="1379940" cy="120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980" tIns="220980" rIns="220980" bIns="220980" numCol="1" spcCol="1270" anchor="t" anchorCtr="0">
          <a:noAutofit/>
        </a:bodyPr>
        <a:lstStyle/>
        <a:p>
          <a:pPr lvl="0" algn="l" defTabSz="2578100">
            <a:lnSpc>
              <a:spcPct val="90000"/>
            </a:lnSpc>
            <a:spcBef>
              <a:spcPct val="0"/>
            </a:spcBef>
            <a:spcAft>
              <a:spcPct val="35000"/>
            </a:spcAft>
          </a:pPr>
          <a:endParaRPr lang="fr-FR" sz="5800" kern="1200"/>
        </a:p>
      </dsp:txBody>
      <dsp:txXfrm>
        <a:off x="5223747" y="962781"/>
        <a:ext cx="1379940" cy="1209598"/>
      </dsp:txXfrm>
    </dsp:sp>
    <dsp:sp modelId="{717C1BD7-1AB7-4C8B-8D97-7CC23D2D8F8F}">
      <dsp:nvSpPr>
        <dsp:cNvPr id="0" name=""/>
        <dsp:cNvSpPr/>
      </dsp:nvSpPr>
      <dsp:spPr>
        <a:xfrm>
          <a:off x="6343321" y="393559"/>
          <a:ext cx="260366" cy="260366"/>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E74B5-6563-4839-9771-C55FFEF151B6}">
      <dsp:nvSpPr>
        <dsp:cNvPr id="0" name=""/>
        <dsp:cNvSpPr/>
      </dsp:nvSpPr>
      <dsp:spPr>
        <a:xfrm rot="5400000">
          <a:off x="7170045" y="142894"/>
          <a:ext cx="918583" cy="1528502"/>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DF6C4D-0593-44A0-AA4F-7A7E46305FB2}">
      <dsp:nvSpPr>
        <dsp:cNvPr id="0" name=""/>
        <dsp:cNvSpPr/>
      </dsp:nvSpPr>
      <dsp:spPr>
        <a:xfrm>
          <a:off x="6871541" y="722170"/>
          <a:ext cx="1626784" cy="498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fr-FR" sz="2000" kern="1200" dirty="0" smtClean="0"/>
            <a:t>      ONG</a:t>
          </a:r>
          <a:endParaRPr lang="fr-FR" sz="1800" kern="1200" dirty="0"/>
        </a:p>
      </dsp:txBody>
      <dsp:txXfrm>
        <a:off x="6871541" y="722170"/>
        <a:ext cx="1626784" cy="498342"/>
      </dsp:txXfrm>
    </dsp:sp>
    <dsp:sp modelId="{FEF933F0-9CB1-41B2-A3E1-767E5172DDA5}">
      <dsp:nvSpPr>
        <dsp:cNvPr id="0" name=""/>
        <dsp:cNvSpPr/>
      </dsp:nvSpPr>
      <dsp:spPr>
        <a:xfrm>
          <a:off x="8135670" y="93001"/>
          <a:ext cx="260366" cy="260366"/>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D7B661-EE90-4D9C-BAD4-0E79AE138FCC}">
      <dsp:nvSpPr>
        <dsp:cNvPr id="0" name=""/>
        <dsp:cNvSpPr/>
      </dsp:nvSpPr>
      <dsp:spPr>
        <a:xfrm rot="5400000">
          <a:off x="8768600" y="-114679"/>
          <a:ext cx="918583" cy="1528502"/>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30E94F-AC8B-451A-8F10-AF5689D80C3B}">
      <dsp:nvSpPr>
        <dsp:cNvPr id="0" name=""/>
        <dsp:cNvSpPr/>
      </dsp:nvSpPr>
      <dsp:spPr>
        <a:xfrm>
          <a:off x="8602380" y="482363"/>
          <a:ext cx="1379940" cy="120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980" tIns="220980" rIns="220980" bIns="220980" numCol="1" spcCol="1270" anchor="t" anchorCtr="0">
          <a:noAutofit/>
        </a:bodyPr>
        <a:lstStyle/>
        <a:p>
          <a:pPr lvl="0" algn="l" defTabSz="2578100">
            <a:lnSpc>
              <a:spcPct val="90000"/>
            </a:lnSpc>
            <a:spcBef>
              <a:spcPct val="0"/>
            </a:spcBef>
            <a:spcAft>
              <a:spcPct val="35000"/>
            </a:spcAft>
          </a:pPr>
          <a:endParaRPr lang="fr-FR" sz="5800" kern="1200"/>
        </a:p>
      </dsp:txBody>
      <dsp:txXfrm>
        <a:off x="8602380" y="482363"/>
        <a:ext cx="1379940" cy="12095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A78BE-BDAF-4827-84C9-C264BBDC1CAA}">
      <dsp:nvSpPr>
        <dsp:cNvPr id="0" name=""/>
        <dsp:cNvSpPr/>
      </dsp:nvSpPr>
      <dsp:spPr>
        <a:xfrm>
          <a:off x="4210962" y="1134"/>
          <a:ext cx="6316443" cy="614001"/>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fr-FR" sz="2000" b="1" kern="1200" dirty="0" smtClean="0"/>
            <a:t>          Définir de la vision</a:t>
          </a:r>
        </a:p>
        <a:p>
          <a:pPr marL="285750" lvl="1" indent="0" algn="l" defTabSz="2889250">
            <a:lnSpc>
              <a:spcPct val="90000"/>
            </a:lnSpc>
            <a:spcBef>
              <a:spcPct val="0"/>
            </a:spcBef>
            <a:spcAft>
              <a:spcPct val="15000"/>
            </a:spcAft>
            <a:buChar char="••"/>
          </a:pPr>
          <a:endParaRPr lang="fr-FR" sz="2000" kern="1200" dirty="0"/>
        </a:p>
      </dsp:txBody>
      <dsp:txXfrm>
        <a:off x="4210962" y="77884"/>
        <a:ext cx="6086193" cy="460501"/>
      </dsp:txXfrm>
    </dsp:sp>
    <dsp:sp modelId="{A03A54BE-8E4F-40CE-B23A-9D0D935CAA6C}">
      <dsp:nvSpPr>
        <dsp:cNvPr id="0" name=""/>
        <dsp:cNvSpPr/>
      </dsp:nvSpPr>
      <dsp:spPr>
        <a:xfrm>
          <a:off x="0" y="1134"/>
          <a:ext cx="4210962" cy="61400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endParaRPr lang="fr-FR" sz="2000" b="1" kern="1200" dirty="0"/>
        </a:p>
      </dsp:txBody>
      <dsp:txXfrm>
        <a:off x="29973" y="31107"/>
        <a:ext cx="4151016" cy="554055"/>
      </dsp:txXfrm>
    </dsp:sp>
    <dsp:sp modelId="{D5068FFA-B7E8-4DFE-9F1F-3A09F99F8734}">
      <dsp:nvSpPr>
        <dsp:cNvPr id="0" name=""/>
        <dsp:cNvSpPr/>
      </dsp:nvSpPr>
      <dsp:spPr>
        <a:xfrm>
          <a:off x="4210962" y="676535"/>
          <a:ext cx="6316443" cy="614001"/>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fr-FR" sz="2000" b="1" kern="1200" dirty="0" smtClean="0"/>
            <a:t>          Définir les objectifs</a:t>
          </a:r>
        </a:p>
        <a:p>
          <a:pPr marL="285750" lvl="1" indent="0" algn="l" defTabSz="2889250">
            <a:lnSpc>
              <a:spcPct val="90000"/>
            </a:lnSpc>
            <a:spcBef>
              <a:spcPct val="0"/>
            </a:spcBef>
            <a:spcAft>
              <a:spcPct val="15000"/>
            </a:spcAft>
            <a:buChar char="••"/>
          </a:pPr>
          <a:endParaRPr lang="fr-FR" sz="2000" b="1" kern="1200" dirty="0"/>
        </a:p>
      </dsp:txBody>
      <dsp:txXfrm>
        <a:off x="4210962" y="753285"/>
        <a:ext cx="6086193" cy="460501"/>
      </dsp:txXfrm>
    </dsp:sp>
    <dsp:sp modelId="{AECACDC8-62AB-4562-AFB4-002C6A3CDC8A}">
      <dsp:nvSpPr>
        <dsp:cNvPr id="0" name=""/>
        <dsp:cNvSpPr/>
      </dsp:nvSpPr>
      <dsp:spPr>
        <a:xfrm>
          <a:off x="0" y="676535"/>
          <a:ext cx="4210962" cy="61400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endParaRPr lang="fr-FR" sz="1800" b="1" kern="1200" dirty="0"/>
        </a:p>
      </dsp:txBody>
      <dsp:txXfrm>
        <a:off x="29973" y="706508"/>
        <a:ext cx="4151016" cy="554055"/>
      </dsp:txXfrm>
    </dsp:sp>
    <dsp:sp modelId="{B77B1402-F7ED-457B-A76D-C7D41D0DF907}">
      <dsp:nvSpPr>
        <dsp:cNvPr id="0" name=""/>
        <dsp:cNvSpPr/>
      </dsp:nvSpPr>
      <dsp:spPr>
        <a:xfrm>
          <a:off x="4210962" y="1305192"/>
          <a:ext cx="6316443" cy="614001"/>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fr-FR" sz="2000" b="1" kern="1200" dirty="0" smtClean="0"/>
            <a:t>          Répartir des tâches </a:t>
          </a:r>
        </a:p>
        <a:p>
          <a:pPr marL="171450" lvl="1" indent="0" algn="l" defTabSz="711200">
            <a:lnSpc>
              <a:spcPct val="90000"/>
            </a:lnSpc>
            <a:spcBef>
              <a:spcPct val="0"/>
            </a:spcBef>
            <a:spcAft>
              <a:spcPct val="15000"/>
            </a:spcAft>
            <a:buChar char="••"/>
          </a:pPr>
          <a:endParaRPr lang="fr-FR" sz="2000" kern="1200" dirty="0"/>
        </a:p>
      </dsp:txBody>
      <dsp:txXfrm>
        <a:off x="4210962" y="1381942"/>
        <a:ext cx="6086193" cy="460501"/>
      </dsp:txXfrm>
    </dsp:sp>
    <dsp:sp modelId="{BDB840A7-12E7-4D52-BD0C-B3EAB05899BD}">
      <dsp:nvSpPr>
        <dsp:cNvPr id="0" name=""/>
        <dsp:cNvSpPr/>
      </dsp:nvSpPr>
      <dsp:spPr>
        <a:xfrm>
          <a:off x="0" y="1305192"/>
          <a:ext cx="4210962" cy="61400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endParaRPr lang="fr-FR" sz="1800" b="1" kern="1200" dirty="0"/>
        </a:p>
      </dsp:txBody>
      <dsp:txXfrm>
        <a:off x="29973" y="1335165"/>
        <a:ext cx="4151016" cy="554055"/>
      </dsp:txXfrm>
    </dsp:sp>
    <dsp:sp modelId="{3FA13DFF-FDF4-4F75-876C-A47390BBCFCA}">
      <dsp:nvSpPr>
        <dsp:cNvPr id="0" name=""/>
        <dsp:cNvSpPr/>
      </dsp:nvSpPr>
      <dsp:spPr>
        <a:xfrm>
          <a:off x="4210962" y="2027338"/>
          <a:ext cx="6316443" cy="614001"/>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fr-FR" sz="2000" b="1" kern="1200" dirty="0" smtClean="0"/>
            <a:t>          Tenir la Direction </a:t>
          </a:r>
        </a:p>
        <a:p>
          <a:pPr marL="171450" lvl="1" indent="0" algn="l" defTabSz="711200">
            <a:lnSpc>
              <a:spcPct val="90000"/>
            </a:lnSpc>
            <a:spcBef>
              <a:spcPct val="0"/>
            </a:spcBef>
            <a:spcAft>
              <a:spcPct val="15000"/>
            </a:spcAft>
            <a:buChar char="••"/>
          </a:pPr>
          <a:endParaRPr lang="fr-FR" kern="1200" dirty="0"/>
        </a:p>
      </dsp:txBody>
      <dsp:txXfrm>
        <a:off x="4210962" y="2104088"/>
        <a:ext cx="6086193" cy="460501"/>
      </dsp:txXfrm>
    </dsp:sp>
    <dsp:sp modelId="{31CE500F-A8CD-47BD-8AC0-3F1FD7CA9B64}">
      <dsp:nvSpPr>
        <dsp:cNvPr id="0" name=""/>
        <dsp:cNvSpPr/>
      </dsp:nvSpPr>
      <dsp:spPr>
        <a:xfrm>
          <a:off x="0" y="2036781"/>
          <a:ext cx="4210962" cy="61400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endParaRPr lang="fr-FR" sz="1800" b="1" kern="1200" dirty="0"/>
        </a:p>
      </dsp:txBody>
      <dsp:txXfrm>
        <a:off x="29973" y="2066754"/>
        <a:ext cx="4151016" cy="554055"/>
      </dsp:txXfrm>
    </dsp:sp>
    <dsp:sp modelId="{7962094D-0B58-468F-A206-D80403F920CB}">
      <dsp:nvSpPr>
        <dsp:cNvPr id="0" name=""/>
        <dsp:cNvSpPr/>
      </dsp:nvSpPr>
      <dsp:spPr>
        <a:xfrm>
          <a:off x="4210962" y="2702739"/>
          <a:ext cx="6316443" cy="614001"/>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fr-FR" sz="2000" b="1" kern="1200" dirty="0" smtClean="0"/>
            <a:t>           Contrôle </a:t>
          </a:r>
        </a:p>
        <a:p>
          <a:pPr marL="171450" lvl="1" indent="0" algn="l" defTabSz="711200">
            <a:lnSpc>
              <a:spcPct val="90000"/>
            </a:lnSpc>
            <a:spcBef>
              <a:spcPct val="0"/>
            </a:spcBef>
            <a:spcAft>
              <a:spcPct val="15000"/>
            </a:spcAft>
            <a:buChar char="••"/>
          </a:pPr>
          <a:endParaRPr lang="fr-FR" sz="2000" kern="1200" dirty="0"/>
        </a:p>
      </dsp:txBody>
      <dsp:txXfrm>
        <a:off x="4210962" y="2779489"/>
        <a:ext cx="6086193" cy="460501"/>
      </dsp:txXfrm>
    </dsp:sp>
    <dsp:sp modelId="{7B50A5C0-F979-4B51-8852-2407FF6249B7}">
      <dsp:nvSpPr>
        <dsp:cNvPr id="0" name=""/>
        <dsp:cNvSpPr/>
      </dsp:nvSpPr>
      <dsp:spPr>
        <a:xfrm>
          <a:off x="0" y="2702739"/>
          <a:ext cx="4210962" cy="61400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endParaRPr lang="fr-FR" sz="2000" b="1" kern="1200" dirty="0"/>
        </a:p>
      </dsp:txBody>
      <dsp:txXfrm>
        <a:off x="29973" y="2732712"/>
        <a:ext cx="4151016" cy="55405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43154F-661A-4AC8-BCB1-C4CA179AAB28}" type="datetimeFigureOut">
              <a:rPr lang="fr-FR" smtClean="0"/>
              <a:t>08/12/2017</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6DA68-B8C9-4716-BEC9-DA6697B43528}" type="slidenum">
              <a:rPr lang="fr-FR" smtClean="0"/>
              <a:t>‹N°›</a:t>
            </a:fld>
            <a:endParaRPr lang="fr-FR"/>
          </a:p>
        </p:txBody>
      </p:sp>
    </p:spTree>
    <p:extLst>
      <p:ext uri="{BB962C8B-B14F-4D97-AF65-F5344CB8AC3E}">
        <p14:creationId xmlns:p14="http://schemas.microsoft.com/office/powerpoint/2010/main" val="3613057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e l'image des diapositives 1"/>
          <p:cNvSpPr>
            <a:spLocks noGrp="1" noRot="1" noChangeAspect="1" noTextEdit="1"/>
          </p:cNvSpPr>
          <p:nvPr>
            <p:ph type="sldImg"/>
          </p:nvPr>
        </p:nvSpPr>
        <p:spPr>
          <a:ln/>
        </p:spPr>
      </p:sp>
      <p:sp>
        <p:nvSpPr>
          <p:cNvPr id="184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anose="020B0604020202020204" pitchFamily="34" charset="0"/>
            </a:endParaRPr>
          </a:p>
        </p:txBody>
      </p:sp>
      <p:sp>
        <p:nvSpPr>
          <p:cNvPr id="1843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1740B-0190-4EAA-8368-564E9651F49C}" type="slidenum">
              <a:rPr lang="en-US" sz="1300" smtClean="0"/>
              <a:pPr>
                <a:spcBef>
                  <a:spcPct val="0"/>
                </a:spcBef>
              </a:pPr>
              <a:t>2</a:t>
            </a:fld>
            <a:endParaRPr lang="en-US" sz="1300" smtClean="0"/>
          </a:p>
        </p:txBody>
      </p:sp>
    </p:spTree>
    <p:extLst>
      <p:ext uri="{BB962C8B-B14F-4D97-AF65-F5344CB8AC3E}">
        <p14:creationId xmlns:p14="http://schemas.microsoft.com/office/powerpoint/2010/main" val="231597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a:ln/>
        </p:spPr>
      </p:sp>
      <p:sp>
        <p:nvSpPr>
          <p:cNvPr id="122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anose="020B0604020202020204" pitchFamily="34" charset="0"/>
            </a:endParaRPr>
          </a:p>
        </p:txBody>
      </p:sp>
      <p:sp>
        <p:nvSpPr>
          <p:cNvPr id="1229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6E0AD-4CCC-4856-B769-8598CACE949E}" type="slidenum">
              <a:rPr lang="en-US" sz="1300" smtClean="0"/>
              <a:pPr>
                <a:spcBef>
                  <a:spcPct val="0"/>
                </a:spcBef>
              </a:pPr>
              <a:t>3</a:t>
            </a:fld>
            <a:endParaRPr lang="en-US" sz="1300" smtClean="0"/>
          </a:p>
        </p:txBody>
      </p:sp>
    </p:spTree>
    <p:extLst>
      <p:ext uri="{BB962C8B-B14F-4D97-AF65-F5344CB8AC3E}">
        <p14:creationId xmlns:p14="http://schemas.microsoft.com/office/powerpoint/2010/main" val="3635837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anose="020B0604020202020204" pitchFamily="34" charset="0"/>
            </a:endParaRPr>
          </a:p>
        </p:txBody>
      </p:sp>
      <p:sp>
        <p:nvSpPr>
          <p:cNvPr id="389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A50541-2E03-4BB1-9ED0-1A10B187ECF3}" type="slidenum">
              <a:rPr lang="en-US" sz="1300" smtClean="0"/>
              <a:pPr>
                <a:spcBef>
                  <a:spcPct val="0"/>
                </a:spcBef>
              </a:pPr>
              <a:t>15</a:t>
            </a:fld>
            <a:endParaRPr lang="en-US" sz="1300" smtClean="0"/>
          </a:p>
        </p:txBody>
      </p:sp>
    </p:spTree>
    <p:extLst>
      <p:ext uri="{BB962C8B-B14F-4D97-AF65-F5344CB8AC3E}">
        <p14:creationId xmlns:p14="http://schemas.microsoft.com/office/powerpoint/2010/main" val="3328848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Espace réservé de l'image des diapositives 1"/>
          <p:cNvSpPr>
            <a:spLocks noGrp="1" noRot="1" noChangeAspect="1" noTextEdit="1"/>
          </p:cNvSpPr>
          <p:nvPr>
            <p:ph type="sldImg"/>
          </p:nvPr>
        </p:nvSpPr>
        <p:spPr>
          <a:ln/>
        </p:spPr>
      </p:sp>
      <p:sp>
        <p:nvSpPr>
          <p:cNvPr id="123907" name="Espace réservé des commentaires 2"/>
          <p:cNvSpPr>
            <a:spLocks noGrp="1"/>
          </p:cNvSpPr>
          <p:nvPr>
            <p:ph type="body" idx="1"/>
          </p:nvPr>
        </p:nvSpPr>
        <p:spPr>
          <a:noFill/>
          <a:ln/>
        </p:spPr>
        <p:txBody>
          <a:bodyPr/>
          <a:lstStyle/>
          <a:p>
            <a:endParaRPr lang="fr-FR" smtClean="0">
              <a:latin typeface="Arial" pitchFamily="34" charset="0"/>
            </a:endParaRPr>
          </a:p>
        </p:txBody>
      </p:sp>
      <p:sp>
        <p:nvSpPr>
          <p:cNvPr id="123908" name="Espace réservé du numéro de diapositive 3"/>
          <p:cNvSpPr>
            <a:spLocks noGrp="1"/>
          </p:cNvSpPr>
          <p:nvPr>
            <p:ph type="sldNum" sz="quarter" idx="5"/>
          </p:nvPr>
        </p:nvSpPr>
        <p:spPr>
          <a:noFill/>
        </p:spPr>
        <p:txBody>
          <a:bodyPr/>
          <a:lstStyle/>
          <a:p>
            <a:fld id="{87276AD2-5754-414C-B46B-D8540B9A477E}" type="slidenum">
              <a:rPr lang="en-US" smtClean="0">
                <a:latin typeface="Arial" pitchFamily="34" charset="0"/>
              </a:rPr>
              <a:pPr/>
              <a:t>16</a:t>
            </a:fld>
            <a:endParaRPr lang="en-US" smtClean="0">
              <a:latin typeface="Arial" pitchFamily="34" charset="0"/>
            </a:endParaRPr>
          </a:p>
        </p:txBody>
      </p:sp>
    </p:spTree>
    <p:extLst>
      <p:ext uri="{BB962C8B-B14F-4D97-AF65-F5344CB8AC3E}">
        <p14:creationId xmlns:p14="http://schemas.microsoft.com/office/powerpoint/2010/main" val="822797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a:ln/>
        </p:spPr>
      </p:sp>
      <p:sp>
        <p:nvSpPr>
          <p:cNvPr id="409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anose="020B0604020202020204" pitchFamily="34" charset="0"/>
            </a:endParaRPr>
          </a:p>
        </p:txBody>
      </p:sp>
      <p:sp>
        <p:nvSpPr>
          <p:cNvPr id="409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E4CBA2-CE10-4CB9-B0D9-4DC55BE89223}" type="slidenum">
              <a:rPr lang="en-US" sz="1300" smtClean="0"/>
              <a:pPr>
                <a:spcBef>
                  <a:spcPct val="0"/>
                </a:spcBef>
              </a:pPr>
              <a:t>28</a:t>
            </a:fld>
            <a:endParaRPr lang="en-US" sz="1300" smtClean="0"/>
          </a:p>
        </p:txBody>
      </p:sp>
    </p:spTree>
    <p:extLst>
      <p:ext uri="{BB962C8B-B14F-4D97-AF65-F5344CB8AC3E}">
        <p14:creationId xmlns:p14="http://schemas.microsoft.com/office/powerpoint/2010/main" val="1068139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a:ln/>
        </p:spPr>
      </p:sp>
      <p:sp>
        <p:nvSpPr>
          <p:cNvPr id="3686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anose="020B0604020202020204" pitchFamily="34" charset="0"/>
            </a:endParaRPr>
          </a:p>
        </p:txBody>
      </p:sp>
      <p:sp>
        <p:nvSpPr>
          <p:cNvPr id="3686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DC833B-A8BD-4801-93ED-3005C0C5AD34}" type="slidenum">
              <a:rPr lang="en-US" sz="1300" smtClean="0"/>
              <a:pPr>
                <a:spcBef>
                  <a:spcPct val="0"/>
                </a:spcBef>
              </a:pPr>
              <a:t>29</a:t>
            </a:fld>
            <a:endParaRPr lang="en-US" sz="1300" smtClean="0"/>
          </a:p>
        </p:txBody>
      </p:sp>
    </p:spTree>
    <p:extLst>
      <p:ext uri="{BB962C8B-B14F-4D97-AF65-F5344CB8AC3E}">
        <p14:creationId xmlns:p14="http://schemas.microsoft.com/office/powerpoint/2010/main" val="38357831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609600"/>
            <a:ext cx="10972800" cy="808038"/>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609600" y="1600201"/>
            <a:ext cx="53848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97600" y="1600201"/>
            <a:ext cx="53848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endParaRPr lang="en-US"/>
          </a:p>
        </p:txBody>
      </p:sp>
      <p:sp>
        <p:nvSpPr>
          <p:cNvPr id="6" name="Espace réservé du pied de page 4"/>
          <p:cNvSpPr>
            <a:spLocks noGrp="1"/>
          </p:cNvSpPr>
          <p:nvPr>
            <p:ph type="ftr" sz="quarter" idx="11"/>
          </p:nvPr>
        </p:nvSpPr>
        <p:spPr/>
        <p:txBody>
          <a:bodyPr/>
          <a:lstStyle>
            <a:lvl1pPr>
              <a:defRPr/>
            </a:lvl1pPr>
          </a:lstStyle>
          <a:p>
            <a:pPr>
              <a:defRPr/>
            </a:pPr>
            <a:endParaRPr lang="en-US"/>
          </a:p>
        </p:txBody>
      </p:sp>
      <p:sp>
        <p:nvSpPr>
          <p:cNvPr id="7" name="Espace réservé du numéro de diapositive 5"/>
          <p:cNvSpPr>
            <a:spLocks noGrp="1"/>
          </p:cNvSpPr>
          <p:nvPr>
            <p:ph type="sldNum" sz="quarter" idx="12"/>
          </p:nvPr>
        </p:nvSpPr>
        <p:spPr/>
        <p:txBody>
          <a:bodyPr/>
          <a:lstStyle>
            <a:lvl1pPr>
              <a:defRPr/>
            </a:lvl1pPr>
          </a:lstStyle>
          <a:p>
            <a:pPr>
              <a:defRPr/>
            </a:pPr>
            <a:fld id="{320477EC-5CA6-4DEE-991D-99ABFE45C38A}" type="slidenum">
              <a:rPr lang="en-US"/>
              <a:pPr>
                <a:defRPr/>
              </a:pPr>
              <a:t>‹N°›</a:t>
            </a:fld>
            <a:endParaRPr lang="en-US"/>
          </a:p>
        </p:txBody>
      </p:sp>
    </p:spTree>
    <p:extLst>
      <p:ext uri="{BB962C8B-B14F-4D97-AF65-F5344CB8AC3E}">
        <p14:creationId xmlns:p14="http://schemas.microsoft.com/office/powerpoint/2010/main" val="2292352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12/8/2017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 id="2147483670"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xml"/><Relationship Id="rId7" Type="http://schemas.openxmlformats.org/officeDocument/2006/relationships/image" Target="../media/image11.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audio" Target="../media/audio3.wav"/><Relationship Id="rId10" Type="http://schemas.openxmlformats.org/officeDocument/2006/relationships/image" Target="../media/image12.emf"/><Relationship Id="rId4" Type="http://schemas.openxmlformats.org/officeDocument/2006/relationships/audio" Target="../media/audio2.wav"/><Relationship Id="rId9"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5.bin"/><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5.wmf"/><Relationship Id="rId5" Type="http://schemas.openxmlformats.org/officeDocument/2006/relationships/oleObject" Target="../embeddings/oleObject7.bin"/><Relationship Id="rId4" Type="http://schemas.openxmlformats.org/officeDocument/2006/relationships/image" Target="../media/image1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0.wmf"/><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3" Type="http://schemas.openxmlformats.org/officeDocument/2006/relationships/hyperlink" Target="http://www.state.gov/secretary/former/powell/photos/2005/41067.htm"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3.wmf"/><Relationship Id="rId4" Type="http://schemas.openxmlformats.org/officeDocument/2006/relationships/oleObject" Target="../embeddings/oleObject9.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audio" Target="../media/audio4.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2700" b="1" dirty="0"/>
              <a:t/>
            </a:r>
            <a:br>
              <a:rPr lang="fr-FR" sz="2700" b="1" dirty="0"/>
            </a:br>
            <a:r>
              <a:rPr lang="fr-FR" sz="2700" b="1" dirty="0" smtClean="0"/>
              <a:t>Pharmaceutique </a:t>
            </a:r>
            <a:r>
              <a:rPr lang="fr-FR" sz="2700" b="1" dirty="0"/>
              <a:t/>
            </a:r>
            <a:br>
              <a:rPr lang="fr-FR" sz="2700" b="1" dirty="0"/>
            </a:br>
            <a:endParaRPr lang="fr-FR" sz="2700" dirty="0"/>
          </a:p>
        </p:txBody>
      </p:sp>
      <p:sp>
        <p:nvSpPr>
          <p:cNvPr id="5" name="Rectangle 2"/>
          <p:cNvSpPr>
            <a:spLocks noChangeArrowheads="1"/>
          </p:cNvSpPr>
          <p:nvPr/>
        </p:nvSpPr>
        <p:spPr bwMode="auto">
          <a:xfrm>
            <a:off x="2365910" y="3178425"/>
            <a:ext cx="789474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l"/>
              </a:tabLst>
              <a:defRPr>
                <a:solidFill>
                  <a:schemeClr val="tx1"/>
                </a:solidFill>
                <a:latin typeface="Arial" panose="020B0604020202020204" pitchFamily="34" charset="0"/>
              </a:defRPr>
            </a:lvl1pPr>
            <a:lvl2pPr eaLnBrk="0" fontAlgn="base" hangingPunct="0">
              <a:spcBef>
                <a:spcPct val="0"/>
              </a:spcBef>
              <a:spcAft>
                <a:spcPct val="0"/>
              </a:spcAft>
              <a:tabLst>
                <a:tab pos="2700338" algn="l"/>
              </a:tabLst>
              <a:defRPr>
                <a:solidFill>
                  <a:schemeClr val="tx1"/>
                </a:solidFill>
                <a:latin typeface="Arial" panose="020B0604020202020204" pitchFamily="34" charset="0"/>
              </a:defRPr>
            </a:lvl2pPr>
            <a:lvl3pPr eaLnBrk="0" fontAlgn="base" hangingPunct="0">
              <a:spcBef>
                <a:spcPct val="0"/>
              </a:spcBef>
              <a:spcAft>
                <a:spcPct val="0"/>
              </a:spcAft>
              <a:tabLst>
                <a:tab pos="2700338" algn="l"/>
              </a:tabLst>
              <a:defRPr>
                <a:solidFill>
                  <a:schemeClr val="tx1"/>
                </a:solidFill>
                <a:latin typeface="Arial" panose="020B0604020202020204" pitchFamily="34" charset="0"/>
              </a:defRPr>
            </a:lvl3pPr>
            <a:lvl4pPr eaLnBrk="0" fontAlgn="base" hangingPunct="0">
              <a:spcBef>
                <a:spcPct val="0"/>
              </a:spcBef>
              <a:spcAft>
                <a:spcPct val="0"/>
              </a:spcAft>
              <a:tabLst>
                <a:tab pos="2700338" algn="l"/>
              </a:tabLst>
              <a:defRPr>
                <a:solidFill>
                  <a:schemeClr val="tx1"/>
                </a:solidFill>
                <a:latin typeface="Arial" panose="020B0604020202020204" pitchFamily="34" charset="0"/>
              </a:defRPr>
            </a:lvl4pPr>
            <a:lvl5pPr eaLnBrk="0" fontAlgn="base" hangingPunct="0">
              <a:spcBef>
                <a:spcPct val="0"/>
              </a:spcBef>
              <a:spcAft>
                <a:spcPct val="0"/>
              </a:spcAft>
              <a:tabLst>
                <a:tab pos="2700338" algn="l"/>
              </a:tabLst>
              <a:defRPr>
                <a:solidFill>
                  <a:schemeClr val="tx1"/>
                </a:solidFill>
                <a:latin typeface="Arial" panose="020B0604020202020204" pitchFamily="34" charset="0"/>
              </a:defRPr>
            </a:lvl5pPr>
            <a:lvl6pPr eaLnBrk="0" fontAlgn="base" hangingPunct="0">
              <a:spcBef>
                <a:spcPct val="0"/>
              </a:spcBef>
              <a:spcAft>
                <a:spcPct val="0"/>
              </a:spcAft>
              <a:tabLst>
                <a:tab pos="2700338" algn="l"/>
              </a:tabLst>
              <a:defRPr>
                <a:solidFill>
                  <a:schemeClr val="tx1"/>
                </a:solidFill>
                <a:latin typeface="Arial" panose="020B0604020202020204" pitchFamily="34" charset="0"/>
              </a:defRPr>
            </a:lvl6pPr>
            <a:lvl7pPr eaLnBrk="0" fontAlgn="base" hangingPunct="0">
              <a:spcBef>
                <a:spcPct val="0"/>
              </a:spcBef>
              <a:spcAft>
                <a:spcPct val="0"/>
              </a:spcAft>
              <a:tabLst>
                <a:tab pos="2700338" algn="l"/>
              </a:tabLst>
              <a:defRPr>
                <a:solidFill>
                  <a:schemeClr val="tx1"/>
                </a:solidFill>
                <a:latin typeface="Arial" panose="020B0604020202020204" pitchFamily="34" charset="0"/>
              </a:defRPr>
            </a:lvl7pPr>
            <a:lvl8pPr eaLnBrk="0" fontAlgn="base" hangingPunct="0">
              <a:spcBef>
                <a:spcPct val="0"/>
              </a:spcBef>
              <a:spcAft>
                <a:spcPct val="0"/>
              </a:spcAft>
              <a:tabLst>
                <a:tab pos="2700338" algn="l"/>
              </a:tabLst>
              <a:defRPr>
                <a:solidFill>
                  <a:schemeClr val="tx1"/>
                </a:solidFill>
                <a:latin typeface="Arial" panose="020B0604020202020204" pitchFamily="34" charset="0"/>
              </a:defRPr>
            </a:lvl8pPr>
            <a:lvl9pPr eaLnBrk="0" fontAlgn="base" hangingPunct="0">
              <a:spcBef>
                <a:spcPct val="0"/>
              </a:spcBef>
              <a:spcAft>
                <a:spcPct val="0"/>
              </a:spcAft>
              <a:tabLst>
                <a:tab pos="2700338"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2700338" algn="l"/>
              </a:tabLst>
            </a:pPr>
            <a:endParaRPr kumimoji="0" lang="fr-FR" sz="2000" b="1" i="0" u="none" strike="noStrike" cap="none" normalizeH="0" baseline="0" dirty="0" smtClean="0">
              <a:ln>
                <a:noFill/>
              </a:ln>
              <a:solidFill>
                <a:schemeClr val="tx1"/>
              </a:solidFill>
              <a:effectLst/>
              <a:latin typeface="Sitka Banner" panose="02000505000000020004" pitchFamily="2"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700338" algn="l"/>
              </a:tabLst>
            </a:pPr>
            <a:endParaRPr lang="fr-FR" sz="2000" b="1" dirty="0">
              <a:latin typeface="Sitka Banner" panose="02000505000000020004" pitchFamily="2"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700338" algn="l"/>
              </a:tabLst>
            </a:pPr>
            <a:r>
              <a:rPr kumimoji="0" lang="fr-FR" sz="2000" b="1" i="0" u="none" strike="noStrike" cap="none" normalizeH="0" baseline="0" dirty="0" smtClean="0">
                <a:ln>
                  <a:noFill/>
                </a:ln>
                <a:solidFill>
                  <a:schemeClr val="tx1"/>
                </a:solidFill>
                <a:effectLst/>
                <a:latin typeface="Sitka Banner" panose="02000505000000020004" pitchFamily="2" charset="0"/>
                <a:ea typeface="Calibri" panose="020F0502020204030204" pitchFamily="34" charset="0"/>
                <a:cs typeface="Arial" panose="020B0604020202020204" pitchFamily="34" charset="0"/>
              </a:rPr>
              <a:t>4</a:t>
            </a:r>
            <a:r>
              <a:rPr kumimoji="0" lang="fr-FR" sz="2000" b="1" i="0" u="none" strike="noStrike" cap="none" normalizeH="0" baseline="30000" dirty="0" smtClean="0">
                <a:ln>
                  <a:noFill/>
                </a:ln>
                <a:solidFill>
                  <a:schemeClr val="tx1"/>
                </a:solidFill>
                <a:effectLst/>
                <a:latin typeface="Sitka Banner" panose="02000505000000020004" pitchFamily="2" charset="0"/>
                <a:ea typeface="Calibri" panose="020F0502020204030204" pitchFamily="34" charset="0"/>
                <a:cs typeface="Arial" panose="020B0604020202020204" pitchFamily="34" charset="0"/>
              </a:rPr>
              <a:t>ème</a:t>
            </a:r>
            <a:r>
              <a:rPr kumimoji="0" lang="fr-FR" sz="2000" b="1" i="0" u="none" strike="noStrike" cap="none" normalizeH="0" baseline="0" dirty="0" smtClean="0">
                <a:ln>
                  <a:noFill/>
                </a:ln>
                <a:solidFill>
                  <a:schemeClr val="tx1"/>
                </a:solidFill>
                <a:effectLst/>
                <a:latin typeface="Sitka Banner" panose="02000505000000020004" pitchFamily="2" charset="0"/>
                <a:ea typeface="Calibri" panose="020F0502020204030204" pitchFamily="34" charset="0"/>
                <a:cs typeface="Arial" panose="020B0604020202020204" pitchFamily="34" charset="0"/>
              </a:rPr>
              <a:t> Journée Scientifique du SYNAPHAR	</a:t>
            </a:r>
            <a:endParaRPr kumimoji="0" lang="fr-FR" sz="2000" b="0" i="0" u="none" strike="noStrike" cap="none" normalizeH="0" baseline="0" dirty="0" smtClean="0">
              <a:ln>
                <a:noFill/>
              </a:ln>
              <a:solidFill>
                <a:schemeClr val="tx1"/>
              </a:solidFill>
              <a:effectLst/>
              <a:latin typeface="Sitka Banner" panose="02000505000000020004"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tab pos="2700338" algn="l"/>
              </a:tabLst>
            </a:pPr>
            <a:r>
              <a:rPr kumimoji="0" lang="fr-FR" sz="2000" b="1" i="0" u="none" strike="noStrike" cap="none" normalizeH="0" baseline="0" dirty="0" smtClean="0">
                <a:ln>
                  <a:noFill/>
                </a:ln>
                <a:solidFill>
                  <a:schemeClr val="tx1"/>
                </a:solidFill>
                <a:effectLst/>
                <a:latin typeface="Sitka Banner" panose="02000505000000020004" pitchFamily="2" charset="0"/>
                <a:ea typeface="Calibri" panose="020F0502020204030204" pitchFamily="34" charset="0"/>
                <a:cs typeface="Segoe UI Light" panose="020B0502040204020203" pitchFamily="34" charset="0"/>
              </a:rPr>
              <a:t>	</a:t>
            </a:r>
            <a:endParaRPr kumimoji="0" lang="fr-FR" sz="2000" b="0" i="0" u="none" strike="noStrike" cap="none" normalizeH="0" baseline="0" dirty="0" smtClean="0">
              <a:ln>
                <a:noFill/>
              </a:ln>
              <a:solidFill>
                <a:schemeClr val="tx1"/>
              </a:solidFill>
              <a:effectLst/>
              <a:latin typeface="Sitka Banner" panose="02000505000000020004"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tab pos="2700338" algn="l"/>
              </a:tabLst>
            </a:pPr>
            <a:r>
              <a:rPr kumimoji="0" lang="fr-FR" sz="1600" b="1" i="0" u="none" strike="noStrike" cap="none" normalizeH="0" baseline="0" dirty="0" smtClean="0">
                <a:ln>
                  <a:noFill/>
                </a:ln>
                <a:solidFill>
                  <a:srgbClr val="FF0000"/>
                </a:solidFill>
                <a:effectLst/>
                <a:latin typeface="Sitka Banner" panose="02000505000000020004" pitchFamily="2" charset="0"/>
                <a:ea typeface="Calibri" panose="020F0502020204030204" pitchFamily="34" charset="0"/>
                <a:cs typeface="Arial" panose="020B0604020202020204" pitchFamily="34" charset="0"/>
              </a:rPr>
              <a:t>    </a:t>
            </a: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6"/>
          <p:cNvSpPr/>
          <p:nvPr/>
        </p:nvSpPr>
        <p:spPr>
          <a:xfrm>
            <a:off x="4915452" y="4147715"/>
            <a:ext cx="2369559" cy="369332"/>
          </a:xfrm>
          <a:prstGeom prst="rect">
            <a:avLst/>
          </a:prstGeom>
        </p:spPr>
        <p:txBody>
          <a:bodyPr wrap="none">
            <a:spAutoFit/>
          </a:bodyPr>
          <a:lstStyle/>
          <a:p>
            <a:r>
              <a:rPr lang="fr-FR" dirty="0">
                <a:latin typeface="Sitka Banner" panose="02000505000000020004" pitchFamily="2" charset="0"/>
                <a:ea typeface="Calibri" panose="020F0502020204030204" pitchFamily="34" charset="0"/>
                <a:cs typeface="Arial" panose="020B0604020202020204" pitchFamily="34" charset="0"/>
              </a:rPr>
              <a:t> Bamako, le </a:t>
            </a:r>
            <a:r>
              <a:rPr lang="fr-FR" dirty="0" smtClean="0">
                <a:latin typeface="Sitka Banner" panose="02000505000000020004" pitchFamily="2" charset="0"/>
                <a:ea typeface="Calibri" panose="020F0502020204030204" pitchFamily="34" charset="0"/>
                <a:cs typeface="Arial" panose="020B0604020202020204" pitchFamily="34" charset="0"/>
              </a:rPr>
              <a:t>09 Déc. 2017</a:t>
            </a:r>
            <a:endParaRPr lang="fr-FR" dirty="0"/>
          </a:p>
        </p:txBody>
      </p:sp>
      <p:sp>
        <p:nvSpPr>
          <p:cNvPr id="6" name="ZoneTexte 5"/>
          <p:cNvSpPr txBox="1"/>
          <p:nvPr/>
        </p:nvSpPr>
        <p:spPr>
          <a:xfrm>
            <a:off x="1596980" y="4744502"/>
            <a:ext cx="184731" cy="369332"/>
          </a:xfrm>
          <a:prstGeom prst="rect">
            <a:avLst/>
          </a:prstGeom>
          <a:noFill/>
        </p:spPr>
        <p:txBody>
          <a:bodyPr wrap="none" rtlCol="0">
            <a:spAutoFit/>
          </a:bodyPr>
          <a:lstStyle/>
          <a:p>
            <a:endParaRPr lang="fr-FR"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95" y="376605"/>
            <a:ext cx="1890306" cy="66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2542132" y="2063543"/>
            <a:ext cx="7255751" cy="1074653"/>
          </a:xfrm>
          <a:prstGeom prst="rect">
            <a:avLst/>
          </a:prstGeom>
          <a:solidFill>
            <a:schemeClr val="bg1"/>
          </a:solidFill>
          <a:ln w="12700">
            <a:noFill/>
            <a:miter lim="800000"/>
            <a:headEnd/>
            <a:tailEnd/>
          </a:ln>
          <a:effectLst/>
        </p:spPr>
        <p:txBody>
          <a:bodyPr wrap="square" lIns="90488" tIns="44450" rIns="90488" bIns="4445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defRPr/>
            </a:pPr>
            <a:r>
              <a:rPr lang="fr-FR" sz="3200" b="1" dirty="0">
                <a:latin typeface="Sitka Banner" panose="02000505000000020004" pitchFamily="2" charset="0"/>
                <a:ea typeface="Calibri" panose="020F0502020204030204" pitchFamily="34" charset="0"/>
                <a:cs typeface="Arial" panose="020B0604020202020204" pitchFamily="34" charset="0"/>
              </a:rPr>
              <a:t>STRATÉGIE ET MANAGEMENT D’ACTIVITÉ INNOVANTE </a:t>
            </a:r>
            <a:endParaRPr lang="fr-FR" sz="3200" b="1" dirty="0" smtClean="0">
              <a:solidFill>
                <a:srgbClr val="00FF00"/>
              </a:solidFill>
              <a:effectLst>
                <a:outerShdw blurRad="38100" dist="38100" dir="2700000" algn="tl">
                  <a:srgbClr val="000000"/>
                </a:outerShdw>
              </a:effectLst>
              <a:latin typeface="CG Omega" pitchFamily="34" charset="0"/>
            </a:endParaRPr>
          </a:p>
        </p:txBody>
      </p:sp>
    </p:spTree>
    <p:extLst>
      <p:ext uri="{BB962C8B-B14F-4D97-AF65-F5344CB8AC3E}">
        <p14:creationId xmlns:p14="http://schemas.microsoft.com/office/powerpoint/2010/main" val="332753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iterate type="lt">
                                    <p:tmPct val="100000"/>
                                  </p:iterate>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75"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8" dur="75" fill="hold"/>
                                        <p:tgtEl>
                                          <p:spTgt spid="8">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fld id="{64AA9F40-7250-4B94-934C-23E453A951E0}" type="slidenum">
              <a:rPr lang="en-US" smtClean="0">
                <a:solidFill>
                  <a:schemeClr val="bg1"/>
                </a:solidFill>
              </a:rPr>
              <a:pPr/>
              <a:t>2</a:t>
            </a:fld>
            <a:endParaRPr lang="en-US" smtClean="0">
              <a:solidFill>
                <a:schemeClr val="bg1"/>
              </a:solidFill>
            </a:endParaRPr>
          </a:p>
        </p:txBody>
      </p:sp>
      <p:sp>
        <p:nvSpPr>
          <p:cNvPr id="6" name="Rectangle 2"/>
          <p:cNvSpPr>
            <a:spLocks noChangeArrowheads="1"/>
          </p:cNvSpPr>
          <p:nvPr/>
        </p:nvSpPr>
        <p:spPr bwMode="auto">
          <a:xfrm>
            <a:off x="0" y="-109763"/>
            <a:ext cx="3855522" cy="7137851"/>
          </a:xfrm>
          <a:prstGeom prst="rect">
            <a:avLst/>
          </a:prstGeom>
          <a:solidFill>
            <a:srgbClr val="000000"/>
          </a:solidFill>
          <a:ln w="12700">
            <a:noFill/>
            <a:miter lim="800000"/>
            <a:headEnd/>
            <a:tailEnd/>
          </a:ln>
          <a:effectLst/>
        </p:spPr>
        <p:txBody>
          <a:bodyPr wrap="square" lIns="90488" tIns="44450" rIns="90488" bIns="44450">
            <a:spAutoFit/>
          </a:bodyPr>
          <a:lstStyle/>
          <a:p>
            <a:pPr algn="ctr">
              <a:defRPr/>
            </a:pPr>
            <a:endParaRPr lang="en-US" sz="5400" b="1" dirty="0" smtClean="0">
              <a:solidFill>
                <a:srgbClr val="CF0E30"/>
              </a:solidFill>
              <a:effectLst>
                <a:outerShdw blurRad="38100" dist="38100" dir="2700000" algn="tl">
                  <a:srgbClr val="FFFFFF"/>
                </a:outerShdw>
              </a:effectLst>
              <a:latin typeface="Times New Roman" pitchFamily="18" charset="0"/>
            </a:endParaRPr>
          </a:p>
          <a:p>
            <a:pPr algn="ctr">
              <a:defRPr/>
            </a:pPr>
            <a:endParaRPr lang="en-US" sz="5400" b="1" dirty="0">
              <a:solidFill>
                <a:srgbClr val="CF0E30"/>
              </a:solidFill>
              <a:effectLst>
                <a:outerShdw blurRad="38100" dist="38100" dir="2700000" algn="tl">
                  <a:srgbClr val="FFFFFF"/>
                </a:outerShdw>
              </a:effectLst>
              <a:latin typeface="Times New Roman" pitchFamily="18" charset="0"/>
            </a:endParaRPr>
          </a:p>
          <a:p>
            <a:pPr algn="ctr">
              <a:defRPr/>
            </a:pPr>
            <a:endParaRPr lang="en-US" sz="5400" b="1" dirty="0" smtClean="0">
              <a:solidFill>
                <a:srgbClr val="CF0E30"/>
              </a:solidFill>
              <a:effectLst>
                <a:outerShdw blurRad="38100" dist="38100" dir="2700000" algn="tl">
                  <a:srgbClr val="FFFFFF"/>
                </a:outerShdw>
              </a:effectLst>
              <a:latin typeface="Times New Roman" pitchFamily="18" charset="0"/>
            </a:endParaRPr>
          </a:p>
          <a:p>
            <a:pPr algn="ctr">
              <a:defRPr/>
            </a:pPr>
            <a:r>
              <a:rPr lang="en-US" sz="5400" b="1" dirty="0" smtClean="0">
                <a:solidFill>
                  <a:srgbClr val="CF0E30"/>
                </a:solidFill>
                <a:effectLst>
                  <a:outerShdw blurRad="38100" dist="38100" dir="2700000" algn="tl">
                    <a:srgbClr val="FFFFFF"/>
                  </a:outerShdw>
                </a:effectLst>
                <a:latin typeface="Times New Roman" pitchFamily="18" charset="0"/>
              </a:rPr>
              <a:t>Plan </a:t>
            </a:r>
          </a:p>
          <a:p>
            <a:pPr algn="ctr">
              <a:defRPr/>
            </a:pPr>
            <a:endParaRPr lang="en-US" sz="5400" b="1" dirty="0">
              <a:solidFill>
                <a:srgbClr val="CF0E30"/>
              </a:solidFill>
              <a:effectLst>
                <a:outerShdw blurRad="38100" dist="38100" dir="2700000" algn="tl">
                  <a:srgbClr val="FFFFFF"/>
                </a:outerShdw>
              </a:effectLst>
              <a:latin typeface="Times New Roman" pitchFamily="18" charset="0"/>
            </a:endParaRPr>
          </a:p>
          <a:p>
            <a:pPr algn="ctr">
              <a:defRPr/>
            </a:pPr>
            <a:endParaRPr lang="en-US" sz="4400" b="1" dirty="0">
              <a:solidFill>
                <a:srgbClr val="CF0E30"/>
              </a:solidFill>
              <a:effectLst>
                <a:outerShdw blurRad="38100" dist="38100" dir="2700000" algn="tl">
                  <a:srgbClr val="FFFFFF"/>
                </a:outerShdw>
              </a:effectLst>
              <a:latin typeface="Times New Roman" pitchFamily="18" charset="0"/>
            </a:endParaRPr>
          </a:p>
          <a:p>
            <a:pPr algn="ctr">
              <a:defRPr/>
            </a:pPr>
            <a:endParaRPr lang="en-US" sz="4800" b="1" dirty="0">
              <a:solidFill>
                <a:srgbClr val="CF0E30"/>
              </a:solidFill>
              <a:effectLst>
                <a:outerShdw blurRad="38100" dist="38100" dir="2700000" algn="tl">
                  <a:srgbClr val="FFFFFF"/>
                </a:outerShdw>
              </a:effectLst>
              <a:latin typeface="Times New Roman" pitchFamily="18" charset="0"/>
            </a:endParaRPr>
          </a:p>
          <a:p>
            <a:pPr algn="ctr">
              <a:defRPr/>
            </a:pPr>
            <a:endParaRPr lang="en-US" sz="4800" b="1" dirty="0">
              <a:solidFill>
                <a:srgbClr val="CF0E30"/>
              </a:solidFill>
              <a:effectLst>
                <a:outerShdw blurRad="38100" dist="38100" dir="2700000" algn="tl">
                  <a:srgbClr val="FFFFFF"/>
                </a:outerShdw>
              </a:effectLst>
              <a:latin typeface="Times New Roman" pitchFamily="18" charset="0"/>
            </a:endParaRPr>
          </a:p>
          <a:p>
            <a:pPr algn="ctr">
              <a:defRPr/>
            </a:pPr>
            <a:endParaRPr lang="en-US" sz="4800" b="1" dirty="0">
              <a:solidFill>
                <a:srgbClr val="CF0E30"/>
              </a:solidFill>
              <a:effectLst>
                <a:outerShdw blurRad="38100" dist="38100" dir="2700000" algn="tl">
                  <a:srgbClr val="FFFFFF"/>
                </a:outerShdw>
              </a:effectLst>
              <a:latin typeface="Times New Roman" pitchFamily="18" charset="0"/>
            </a:endParaRPr>
          </a:p>
        </p:txBody>
      </p:sp>
      <p:sp>
        <p:nvSpPr>
          <p:cNvPr id="7" name="Rectangle 3"/>
          <p:cNvSpPr>
            <a:spLocks noChangeArrowheads="1"/>
          </p:cNvSpPr>
          <p:nvPr/>
        </p:nvSpPr>
        <p:spPr bwMode="auto">
          <a:xfrm>
            <a:off x="5562600" y="762001"/>
            <a:ext cx="4876800" cy="5568191"/>
          </a:xfrm>
          <a:prstGeom prst="rect">
            <a:avLst/>
          </a:prstGeom>
          <a:noFill/>
          <a:ln w="12700">
            <a:noFill/>
            <a:miter lim="800000"/>
            <a:headEnd/>
            <a:tailEnd/>
          </a:ln>
          <a:effectLst/>
        </p:spPr>
        <p:txBody>
          <a:bodyPr lIns="90488" tIns="44450" rIns="90488" bIns="44450">
            <a:spAutoFit/>
          </a:bodyPr>
          <a:lstStyle>
            <a:lvl1pPr marL="754063" indent="-566738"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defRPr/>
            </a:pPr>
            <a:endParaRPr lang="fr-FR" sz="2800" b="1" dirty="0">
              <a:solidFill>
                <a:schemeClr val="tx2"/>
              </a:solidFill>
              <a:latin typeface="CG Omega" pitchFamily="34" charset="0"/>
              <a:cs typeface="Times New Roman" panose="02020603050405020304" pitchFamily="18" charset="0"/>
            </a:endParaRPr>
          </a:p>
          <a:p>
            <a:pPr>
              <a:buFontTx/>
              <a:buChar char="•"/>
              <a:defRPr/>
            </a:pPr>
            <a:r>
              <a:rPr lang="fr-FR" sz="2800" b="1" dirty="0" smtClean="0">
                <a:solidFill>
                  <a:schemeClr val="tx2"/>
                </a:solidFill>
                <a:latin typeface="CG Omega" pitchFamily="34" charset="0"/>
                <a:cs typeface="Times New Roman" panose="02020603050405020304" pitchFamily="18" charset="0"/>
              </a:rPr>
              <a:t>Présentation</a:t>
            </a:r>
          </a:p>
          <a:p>
            <a:pPr marL="187325" indent="0">
              <a:defRPr/>
            </a:pPr>
            <a:endParaRPr lang="fr-FR" sz="2800" b="1" dirty="0">
              <a:solidFill>
                <a:schemeClr val="tx2"/>
              </a:solidFill>
              <a:latin typeface="CG Omega" pitchFamily="34" charset="0"/>
              <a:cs typeface="Times New Roman" panose="02020603050405020304" pitchFamily="18" charset="0"/>
            </a:endParaRPr>
          </a:p>
          <a:p>
            <a:pPr>
              <a:buFontTx/>
              <a:buChar char="•"/>
              <a:defRPr/>
            </a:pPr>
            <a:r>
              <a:rPr lang="fr-FR" sz="2800" b="1" dirty="0" smtClean="0">
                <a:solidFill>
                  <a:schemeClr val="tx2"/>
                </a:solidFill>
                <a:latin typeface="CG Omega" pitchFamily="34" charset="0"/>
                <a:cs typeface="Times New Roman" panose="02020603050405020304" pitchFamily="18" charset="0"/>
              </a:rPr>
              <a:t>Contexte </a:t>
            </a:r>
          </a:p>
          <a:p>
            <a:pPr marL="187325" indent="0">
              <a:defRPr/>
            </a:pPr>
            <a:endParaRPr lang="fr-FR" sz="2800" b="1" dirty="0" smtClean="0">
              <a:solidFill>
                <a:schemeClr val="tx2"/>
              </a:solidFill>
              <a:latin typeface="CG Omega" pitchFamily="34" charset="0"/>
              <a:cs typeface="Times New Roman" panose="02020603050405020304" pitchFamily="18" charset="0"/>
            </a:endParaRPr>
          </a:p>
          <a:p>
            <a:pPr>
              <a:buFontTx/>
              <a:buChar char="•"/>
              <a:defRPr/>
            </a:pPr>
            <a:r>
              <a:rPr lang="fr-FR" sz="2800" b="1" dirty="0" smtClean="0">
                <a:solidFill>
                  <a:schemeClr val="tx2"/>
                </a:solidFill>
                <a:latin typeface="CG Omega" pitchFamily="34" charset="0"/>
                <a:cs typeface="Times New Roman" panose="02020603050405020304" pitchFamily="18" charset="0"/>
              </a:rPr>
              <a:t>Objectifs </a:t>
            </a:r>
          </a:p>
          <a:p>
            <a:pPr marL="187325" indent="0">
              <a:defRPr/>
            </a:pPr>
            <a:endParaRPr lang="fr-FR" sz="1800" b="1" dirty="0">
              <a:solidFill>
                <a:schemeClr val="tx2"/>
              </a:solidFill>
              <a:latin typeface="CG Omega" pitchFamily="34" charset="0"/>
              <a:cs typeface="Times New Roman" panose="02020603050405020304" pitchFamily="18" charset="0"/>
            </a:endParaRPr>
          </a:p>
          <a:p>
            <a:pPr>
              <a:buFontTx/>
              <a:buChar char="•"/>
              <a:defRPr/>
            </a:pPr>
            <a:r>
              <a:rPr lang="fr-FR" sz="2800" b="1" dirty="0" smtClean="0">
                <a:solidFill>
                  <a:schemeClr val="tx2"/>
                </a:solidFill>
                <a:latin typeface="CG Omega" pitchFamily="34" charset="0"/>
                <a:cs typeface="Times New Roman" panose="02020603050405020304" pitchFamily="18" charset="0"/>
              </a:rPr>
              <a:t>Question d’éveil</a:t>
            </a:r>
          </a:p>
          <a:p>
            <a:pPr marL="187325" indent="0">
              <a:defRPr/>
            </a:pPr>
            <a:endParaRPr lang="fr-FR" sz="2000" b="1" dirty="0">
              <a:solidFill>
                <a:schemeClr val="tx2"/>
              </a:solidFill>
              <a:latin typeface="CG Omega" pitchFamily="34" charset="0"/>
              <a:cs typeface="Times New Roman" panose="02020603050405020304" pitchFamily="18" charset="0"/>
            </a:endParaRPr>
          </a:p>
          <a:p>
            <a:pPr>
              <a:buFontTx/>
              <a:buChar char="•"/>
              <a:defRPr/>
            </a:pPr>
            <a:r>
              <a:rPr lang="fr-FR" sz="2800" b="1" dirty="0" smtClean="0">
                <a:solidFill>
                  <a:schemeClr val="tx2"/>
                </a:solidFill>
                <a:latin typeface="CG Omega" pitchFamily="34" charset="0"/>
                <a:cs typeface="Times New Roman" panose="02020603050405020304" pitchFamily="18" charset="0"/>
              </a:rPr>
              <a:t>Contenu</a:t>
            </a:r>
          </a:p>
          <a:p>
            <a:pPr marL="187325" indent="0">
              <a:defRPr/>
            </a:pPr>
            <a:endParaRPr lang="fr-FR" sz="1800" b="1" dirty="0">
              <a:solidFill>
                <a:schemeClr val="tx2"/>
              </a:solidFill>
              <a:latin typeface="CG Omega" pitchFamily="34" charset="0"/>
              <a:cs typeface="Times New Roman" panose="02020603050405020304" pitchFamily="18" charset="0"/>
            </a:endParaRPr>
          </a:p>
          <a:p>
            <a:pPr>
              <a:buFontTx/>
              <a:buChar char="•"/>
              <a:defRPr/>
            </a:pPr>
            <a:r>
              <a:rPr lang="fr-FR" sz="2800" b="1" dirty="0" smtClean="0">
                <a:solidFill>
                  <a:schemeClr val="tx2"/>
                </a:solidFill>
                <a:latin typeface="CG Omega" pitchFamily="34" charset="0"/>
                <a:cs typeface="Times New Roman" panose="02020603050405020304" pitchFamily="18" charset="0"/>
              </a:rPr>
              <a:t>Conclusion</a:t>
            </a:r>
            <a:endParaRPr lang="fr-FR" sz="2800" b="1" dirty="0">
              <a:solidFill>
                <a:schemeClr val="tx2"/>
              </a:solidFill>
              <a:latin typeface="CG Omega" pitchFamily="34" charset="0"/>
              <a:cs typeface="Times New Roman" panose="02020603050405020304" pitchFamily="18" charset="0"/>
            </a:endParaRPr>
          </a:p>
          <a:p>
            <a:pPr>
              <a:buFontTx/>
              <a:buChar char="•"/>
              <a:defRPr/>
            </a:pPr>
            <a:endParaRPr lang="fr-FR" sz="2400" b="1" dirty="0">
              <a:solidFill>
                <a:schemeClr val="tx2"/>
              </a:solidFill>
              <a:effectLst>
                <a:outerShdw blurRad="38100" dist="38100" dir="2700000" algn="tl">
                  <a:srgbClr val="C0C0C0"/>
                </a:outerShdw>
              </a:effectLst>
              <a:latin typeface="CG Omega" pitchFamily="34" charset="0"/>
              <a:cs typeface="Times New Roman" panose="02020603050405020304" pitchFamily="18" charset="0"/>
            </a:endParaRPr>
          </a:p>
          <a:p>
            <a:pPr>
              <a:defRPr/>
            </a:pPr>
            <a:endParaRPr lang="fr-FR" sz="2400" b="1" dirty="0">
              <a:solidFill>
                <a:schemeClr val="tx2"/>
              </a:solidFill>
              <a:effectLst>
                <a:outerShdw blurRad="38100" dist="38100" dir="2700000" algn="tl">
                  <a:srgbClr val="C0C0C0"/>
                </a:outerShdw>
              </a:effectLst>
              <a:latin typeface="CG Omega" pitchFamily="34" charset="0"/>
              <a:cs typeface="Times New Roman" panose="02020603050405020304" pitchFamily="18" charset="0"/>
            </a:endParaRPr>
          </a:p>
        </p:txBody>
      </p:sp>
    </p:spTree>
    <p:extLst>
      <p:ext uri="{BB962C8B-B14F-4D97-AF65-F5344CB8AC3E}">
        <p14:creationId xmlns:p14="http://schemas.microsoft.com/office/powerpoint/2010/main" val="737512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42"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arn(outHorizontal)">
                                      <p:cBhvr>
                                        <p:cTn id="13" dur="500"/>
                                        <p:tgtEl>
                                          <p:spTgt spid="7">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42" fill="hold" grpId="0" nodeType="click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barn(outHorizontal)">
                                      <p:cBhvr>
                                        <p:cTn id="18" dur="500"/>
                                        <p:tgtEl>
                                          <p:spTgt spid="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42"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barn(outHorizontal)">
                                      <p:cBhvr>
                                        <p:cTn id="23" dur="500"/>
                                        <p:tgtEl>
                                          <p:spTgt spid="7">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42" fill="hold" grpId="0" nodeType="clickEffect">
                                  <p:stCondLst>
                                    <p:cond delay="0"/>
                                  </p:stCondLst>
                                  <p:childTnLst>
                                    <p:set>
                                      <p:cBhvr>
                                        <p:cTn id="27" dur="1" fill="hold">
                                          <p:stCondLst>
                                            <p:cond delay="0"/>
                                          </p:stCondLst>
                                        </p:cTn>
                                        <p:tgtEl>
                                          <p:spTgt spid="7">
                                            <p:txEl>
                                              <p:pRg st="7" end="7"/>
                                            </p:txEl>
                                          </p:spTgt>
                                        </p:tgtEl>
                                        <p:attrNameLst>
                                          <p:attrName>style.visibility</p:attrName>
                                        </p:attrNameLst>
                                      </p:cBhvr>
                                      <p:to>
                                        <p:strVal val="visible"/>
                                      </p:to>
                                    </p:set>
                                    <p:animEffect transition="in" filter="barn(outHorizontal)">
                                      <p:cBhvr>
                                        <p:cTn id="28" dur="500"/>
                                        <p:tgtEl>
                                          <p:spTgt spid="7">
                                            <p:txEl>
                                              <p:pRg st="7" end="7"/>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42" fill="hold" grpId="0" nodeType="clickEffect">
                                  <p:stCondLst>
                                    <p:cond delay="0"/>
                                  </p:stCondLst>
                                  <p:childTnLst>
                                    <p:set>
                                      <p:cBhvr>
                                        <p:cTn id="32" dur="1" fill="hold">
                                          <p:stCondLst>
                                            <p:cond delay="0"/>
                                          </p:stCondLst>
                                        </p:cTn>
                                        <p:tgtEl>
                                          <p:spTgt spid="7">
                                            <p:txEl>
                                              <p:pRg st="9" end="9"/>
                                            </p:txEl>
                                          </p:spTgt>
                                        </p:tgtEl>
                                        <p:attrNameLst>
                                          <p:attrName>style.visibility</p:attrName>
                                        </p:attrNameLst>
                                      </p:cBhvr>
                                      <p:to>
                                        <p:strVal val="visible"/>
                                      </p:to>
                                    </p:set>
                                    <p:animEffect transition="in" filter="barn(outHorizontal)">
                                      <p:cBhvr>
                                        <p:cTn id="33" dur="500"/>
                                        <p:tgtEl>
                                          <p:spTgt spid="7">
                                            <p:txEl>
                                              <p:pRg st="9" end="9"/>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6" presetClass="entr" presetSubtype="42" fill="hold" grpId="0" nodeType="clickEffect">
                                  <p:stCondLst>
                                    <p:cond delay="0"/>
                                  </p:stCondLst>
                                  <p:childTnLst>
                                    <p:set>
                                      <p:cBhvr>
                                        <p:cTn id="37" dur="1" fill="hold">
                                          <p:stCondLst>
                                            <p:cond delay="0"/>
                                          </p:stCondLst>
                                        </p:cTn>
                                        <p:tgtEl>
                                          <p:spTgt spid="7">
                                            <p:txEl>
                                              <p:pRg st="11" end="11"/>
                                            </p:txEl>
                                          </p:spTgt>
                                        </p:tgtEl>
                                        <p:attrNameLst>
                                          <p:attrName>style.visibility</p:attrName>
                                        </p:attrNameLst>
                                      </p:cBhvr>
                                      <p:to>
                                        <p:strVal val="visible"/>
                                      </p:to>
                                    </p:set>
                                    <p:animEffect transition="in" filter="barn(outHorizontal)">
                                      <p:cBhvr>
                                        <p:cTn id="38"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advAuto="0"/>
      <p:bldP spid="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8"/>
          <p:cNvSpPr txBox="1">
            <a:spLocks noChangeArrowheads="1"/>
          </p:cNvSpPr>
          <p:nvPr/>
        </p:nvSpPr>
        <p:spPr bwMode="auto">
          <a:xfrm>
            <a:off x="1038451" y="3249977"/>
            <a:ext cx="2189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spcBef>
                <a:spcPct val="50000"/>
              </a:spcBef>
            </a:pPr>
            <a:r>
              <a:rPr lang="fr-FR" sz="1200" b="1" dirty="0">
                <a:solidFill>
                  <a:srgbClr val="0000FF"/>
                </a:solidFill>
                <a:latin typeface="Comic Sans MS" panose="030F0702030302020204" pitchFamily="66" charset="0"/>
              </a:rPr>
              <a:t>Abdoulaye </a:t>
            </a:r>
            <a:r>
              <a:rPr lang="fr-FR" sz="1200" b="1" dirty="0" smtClean="0">
                <a:solidFill>
                  <a:srgbClr val="0000FF"/>
                </a:solidFill>
                <a:latin typeface="Comic Sans MS" panose="030F0702030302020204" pitchFamily="66" charset="0"/>
              </a:rPr>
              <a:t>KONIPO </a:t>
            </a:r>
            <a:endParaRPr lang="fr-FR" sz="1200" b="1" dirty="0">
              <a:latin typeface="Comic Sans MS" panose="030F0702030302020204" pitchFamily="66" charset="0"/>
            </a:endParaRPr>
          </a:p>
        </p:txBody>
      </p:sp>
      <p:sp>
        <p:nvSpPr>
          <p:cNvPr id="11267" name="Text Box 7"/>
          <p:cNvSpPr txBox="1">
            <a:spLocks noChangeArrowheads="1"/>
          </p:cNvSpPr>
          <p:nvPr/>
        </p:nvSpPr>
        <p:spPr bwMode="auto">
          <a:xfrm>
            <a:off x="4038945" y="1272354"/>
            <a:ext cx="5357813" cy="1600438"/>
          </a:xfrm>
          <a:prstGeom prst="rect">
            <a:avLst/>
          </a:prstGeom>
          <a:solidFill>
            <a:srgbClr val="E2E2E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spcBef>
                <a:spcPct val="50000"/>
              </a:spcBef>
            </a:pPr>
            <a:endParaRPr lang="fr-FR" b="1" dirty="0" smtClean="0">
              <a:solidFill>
                <a:schemeClr val="accent5">
                  <a:lumMod val="50000"/>
                </a:schemeClr>
              </a:solidFill>
            </a:endParaRPr>
          </a:p>
          <a:p>
            <a:pPr algn="ctr" eaLnBrk="1" hangingPunct="1">
              <a:spcBef>
                <a:spcPct val="50000"/>
              </a:spcBef>
            </a:pPr>
            <a:r>
              <a:rPr lang="fr-FR" b="1" dirty="0" smtClean="0">
                <a:solidFill>
                  <a:srgbClr val="002060"/>
                </a:solidFill>
              </a:rPr>
              <a:t>DOCTEUR </a:t>
            </a:r>
            <a:r>
              <a:rPr lang="fr-FR" b="1" dirty="0">
                <a:solidFill>
                  <a:srgbClr val="002060"/>
                </a:solidFill>
              </a:rPr>
              <a:t>EN PHARMACIE</a:t>
            </a:r>
          </a:p>
          <a:p>
            <a:pPr algn="ctr" eaLnBrk="1" hangingPunct="1">
              <a:spcBef>
                <a:spcPct val="50000"/>
              </a:spcBef>
            </a:pPr>
            <a:r>
              <a:rPr lang="fr-FR" b="1" dirty="0">
                <a:solidFill>
                  <a:srgbClr val="0D0D0D"/>
                </a:solidFill>
              </a:rPr>
              <a:t>Manager </a:t>
            </a:r>
            <a:r>
              <a:rPr lang="fr-FR" b="1" dirty="0" smtClean="0">
                <a:solidFill>
                  <a:srgbClr val="0D0D0D"/>
                </a:solidFill>
              </a:rPr>
              <a:t>LEAD-PHARMA</a:t>
            </a:r>
          </a:p>
          <a:p>
            <a:pPr algn="ctr" eaLnBrk="1" hangingPunct="1">
              <a:spcBef>
                <a:spcPct val="50000"/>
              </a:spcBef>
            </a:pPr>
            <a:r>
              <a:rPr lang="fr-FR" b="1" i="1" dirty="0" smtClean="0">
                <a:solidFill>
                  <a:srgbClr val="0D0D0D"/>
                </a:solidFill>
                <a:latin typeface="Arial Narrow" panose="020B0606020202030204" pitchFamily="34" charset="0"/>
              </a:rPr>
              <a:t>Cabinet Conseil et d’expertise pharmaceutique</a:t>
            </a:r>
            <a:endParaRPr lang="fr-FR" b="1" i="1" dirty="0">
              <a:solidFill>
                <a:srgbClr val="0D0D0D"/>
              </a:solidFill>
              <a:latin typeface="Arial Narrow" panose="020B0606020202030204" pitchFamily="34" charset="0"/>
            </a:endParaRPr>
          </a:p>
          <a:p>
            <a:pPr eaLnBrk="1" hangingPunct="1">
              <a:spcBef>
                <a:spcPct val="50000"/>
              </a:spcBef>
            </a:pPr>
            <a:endParaRPr lang="fr-FR" b="1" dirty="0"/>
          </a:p>
        </p:txBody>
      </p:sp>
      <p:sp>
        <p:nvSpPr>
          <p:cNvPr id="12293" name="Text Box 8"/>
          <p:cNvSpPr txBox="1">
            <a:spLocks noChangeArrowheads="1"/>
          </p:cNvSpPr>
          <p:nvPr/>
        </p:nvSpPr>
        <p:spPr bwMode="auto">
          <a:xfrm>
            <a:off x="2218064" y="3686979"/>
            <a:ext cx="9001125" cy="1169551"/>
          </a:xfrm>
          <a:prstGeom prst="rect">
            <a:avLst/>
          </a:prstGeom>
          <a:solidFill>
            <a:schemeClr val="accent5">
              <a:lumMod val="60000"/>
              <a:lumOff val="40000"/>
            </a:schemeClr>
          </a:solidFill>
          <a:ln>
            <a:noFill/>
            <a:headEnd/>
            <a:tailEnd/>
          </a:ln>
        </p:spPr>
        <p:style>
          <a:lnRef idx="1">
            <a:schemeClr val="accent4"/>
          </a:lnRef>
          <a:fillRef idx="2">
            <a:schemeClr val="accent4"/>
          </a:fillRef>
          <a:effectRef idx="1">
            <a:schemeClr val="accent4"/>
          </a:effectRef>
          <a:fontRef idx="minor">
            <a:schemeClr val="dk1"/>
          </a:fontRef>
        </p:style>
        <p:txBody>
          <a:bodyPr>
            <a:spAutoFit/>
          </a:bodyPr>
          <a:lstStyle>
            <a:lvl1pPr eaLnBrk="0" hangingPunct="0">
              <a:defRPr sz="1400">
                <a:solidFill>
                  <a:schemeClr val="tx1"/>
                </a:solidFill>
                <a:latin typeface="Arial" panose="020B0604020202020204" pitchFamily="34" charset="0"/>
              </a:defRPr>
            </a:lvl1pPr>
            <a:lvl2pPr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spcBef>
                <a:spcPct val="50000"/>
              </a:spcBef>
              <a:defRPr/>
            </a:pPr>
            <a:r>
              <a:rPr lang="fr-FR" b="1" dirty="0">
                <a:solidFill>
                  <a:srgbClr val="262673"/>
                </a:solidFill>
              </a:rPr>
              <a:t>CERTIFICATS </a:t>
            </a:r>
            <a:r>
              <a:rPr lang="fr-FR" sz="2200" b="1" dirty="0" smtClean="0">
                <a:solidFill>
                  <a:srgbClr val="000000"/>
                </a:solidFill>
                <a:latin typeface="Comic Sans MS" panose="030F0702030302020204" pitchFamily="66" charset="0"/>
              </a:rPr>
              <a:t>®</a:t>
            </a:r>
            <a:r>
              <a:rPr lang="fr-FR" sz="1600" b="1" dirty="0" smtClean="0">
                <a:solidFill>
                  <a:srgbClr val="000000"/>
                </a:solidFill>
              </a:rPr>
              <a:t> </a:t>
            </a:r>
            <a:r>
              <a:rPr lang="fr-FR" sz="1600" b="1" dirty="0"/>
              <a:t>LEADERSHIP ET MANAGEMENT  </a:t>
            </a:r>
            <a:r>
              <a:rPr lang="fr-FR" sz="1600" dirty="0"/>
              <a:t>Togo </a:t>
            </a:r>
            <a:r>
              <a:rPr lang="fr-FR" sz="1600" dirty="0" smtClean="0"/>
              <a:t>(2007)</a:t>
            </a:r>
          </a:p>
          <a:p>
            <a:pPr algn="ctr" eaLnBrk="1" hangingPunct="1">
              <a:spcBef>
                <a:spcPct val="50000"/>
              </a:spcBef>
              <a:defRPr/>
            </a:pPr>
            <a:r>
              <a:rPr lang="fr-FR" sz="1600" b="1" dirty="0" smtClean="0"/>
              <a:t>INNOVATION ET ENTREPRENEURSHIP </a:t>
            </a:r>
            <a:r>
              <a:rPr lang="fr-FR" sz="1600" dirty="0" smtClean="0"/>
              <a:t>HEC </a:t>
            </a:r>
            <a:r>
              <a:rPr lang="fr-FR" sz="1600" dirty="0"/>
              <a:t>de </a:t>
            </a:r>
            <a:r>
              <a:rPr lang="fr-FR" sz="1600" dirty="0" smtClean="0"/>
              <a:t>Paris (2017)</a:t>
            </a:r>
            <a:endParaRPr lang="fr-FR" sz="1600" b="1" dirty="0" smtClean="0"/>
          </a:p>
          <a:p>
            <a:pPr algn="ctr" eaLnBrk="1" hangingPunct="1">
              <a:spcBef>
                <a:spcPct val="50000"/>
              </a:spcBef>
              <a:defRPr/>
            </a:pPr>
            <a:endParaRPr lang="fr-FR" sz="1600" b="1" dirty="0"/>
          </a:p>
        </p:txBody>
      </p:sp>
      <p:pic>
        <p:nvPicPr>
          <p:cNvPr id="6" name="Image 5" descr="http://cnop.sante.gov.ml/images/stories/konipo.png"/>
          <p:cNvPicPr/>
          <p:nvPr/>
        </p:nvPicPr>
        <p:blipFill>
          <a:blip r:embed="rId3"/>
          <a:srcRect/>
          <a:stretch>
            <a:fillRect/>
          </a:stretch>
        </p:blipFill>
        <p:spPr bwMode="auto">
          <a:xfrm>
            <a:off x="1038451" y="1360489"/>
            <a:ext cx="2189491" cy="1889488"/>
          </a:xfrm>
          <a:prstGeom prst="rect">
            <a:avLst/>
          </a:prstGeom>
          <a:noFill/>
          <a:ln w="9525">
            <a:noFill/>
            <a:miter lim="800000"/>
            <a:headEnd/>
            <a:tailEnd/>
          </a:ln>
        </p:spPr>
      </p:pic>
    </p:spTree>
    <p:extLst>
      <p:ext uri="{BB962C8B-B14F-4D97-AF65-F5344CB8AC3E}">
        <p14:creationId xmlns:p14="http://schemas.microsoft.com/office/powerpoint/2010/main" val="2539170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
            </a:r>
            <a:br>
              <a:rPr lang="fr-FR" b="1" dirty="0" smtClean="0"/>
            </a:br>
            <a:r>
              <a:rPr lang="fr-FR" b="1" dirty="0" smtClean="0"/>
              <a:t>&gt;</a:t>
            </a:r>
            <a:r>
              <a:rPr lang="fr-FR" b="1" dirty="0"/>
              <a:t>1.Contexte :</a:t>
            </a:r>
            <a:r>
              <a:rPr lang="fr-FR" dirty="0"/>
              <a:t/>
            </a:r>
            <a:br>
              <a:rPr lang="fr-FR" dirty="0"/>
            </a:b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a:t>Dans un environnement   où le changement s’effectue avec une grande rapidité et un nombre croissant de pharmaciens établis et en devenir, les problématiques qui se posent au domaine de la pharmacie au Mali sont entre autres ce qui suit :</a:t>
            </a:r>
          </a:p>
          <a:p>
            <a:r>
              <a:rPr lang="fr-FR" dirty="0"/>
              <a:t>Une profession en pleine mutation ;</a:t>
            </a:r>
          </a:p>
          <a:p>
            <a:r>
              <a:rPr lang="fr-FR" dirty="0"/>
              <a:t>L’accroissement du nombre d’officines </a:t>
            </a:r>
            <a:r>
              <a:rPr lang="fr-FR" dirty="0" smtClean="0"/>
              <a:t>voir la saturation </a:t>
            </a:r>
            <a:r>
              <a:rPr lang="fr-FR" dirty="0"/>
              <a:t>du </a:t>
            </a:r>
            <a:r>
              <a:rPr lang="fr-FR" dirty="0" smtClean="0"/>
              <a:t>marché</a:t>
            </a:r>
            <a:r>
              <a:rPr lang="fr-FR" dirty="0"/>
              <a:t> ;</a:t>
            </a:r>
          </a:p>
          <a:p>
            <a:r>
              <a:rPr lang="fr-FR" dirty="0"/>
              <a:t>L’évolution technologique </a:t>
            </a:r>
            <a:r>
              <a:rPr lang="fr-FR" dirty="0" smtClean="0"/>
              <a:t>et les nouvelles conventions de  (UEMOA et CDEAO)</a:t>
            </a:r>
            <a:endParaRPr lang="fr-FR" dirty="0"/>
          </a:p>
          <a:p>
            <a:r>
              <a:rPr lang="fr-FR" dirty="0"/>
              <a:t>La compétitivité et la complexité de l’environnement pharmaceutique ;</a:t>
            </a:r>
          </a:p>
          <a:p>
            <a:r>
              <a:rPr lang="fr-FR" dirty="0"/>
              <a:t> La problématique de l’employabilité, et la productivité des </a:t>
            </a:r>
            <a:r>
              <a:rPr lang="fr-FR" dirty="0" smtClean="0"/>
              <a:t>ressources humaines</a:t>
            </a:r>
            <a:r>
              <a:rPr lang="fr-FR" dirty="0"/>
              <a:t> ;</a:t>
            </a:r>
          </a:p>
          <a:p>
            <a:r>
              <a:rPr lang="fr-FR" dirty="0"/>
              <a:t>L’exigence d’un environnement fortement </a:t>
            </a:r>
            <a:r>
              <a:rPr lang="fr-FR" dirty="0" smtClean="0"/>
              <a:t>concurrentiel et dynamique .</a:t>
            </a:r>
            <a:endParaRPr lang="fr-FR" dirty="0"/>
          </a:p>
          <a:p>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97" y="593928"/>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931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&gt;Questions d’éveil</a:t>
            </a:r>
            <a:r>
              <a:rPr lang="fr-FR" b="1" dirty="0"/>
              <a:t> :</a:t>
            </a:r>
            <a:endParaRPr lang="fr-FR" dirty="0"/>
          </a:p>
        </p:txBody>
      </p:sp>
      <p:sp>
        <p:nvSpPr>
          <p:cNvPr id="3" name="Espace réservé du contenu 2"/>
          <p:cNvSpPr>
            <a:spLocks noGrp="1"/>
          </p:cNvSpPr>
          <p:nvPr>
            <p:ph idx="1"/>
          </p:nvPr>
        </p:nvSpPr>
        <p:spPr/>
        <p:txBody>
          <a:bodyPr/>
          <a:lstStyle/>
          <a:p>
            <a:endParaRPr lang="fr-FR" dirty="0" smtClean="0"/>
          </a:p>
          <a:p>
            <a:r>
              <a:rPr lang="fr-FR" dirty="0" smtClean="0"/>
              <a:t>Comment </a:t>
            </a:r>
            <a:r>
              <a:rPr lang="fr-FR" dirty="0"/>
              <a:t>s’adapter à un environnement en constante évolution ? </a:t>
            </a:r>
          </a:p>
          <a:p>
            <a:r>
              <a:rPr lang="fr-FR" dirty="0"/>
              <a:t>Comment relever les nouveaux défis du secteur pharmaceutique malien ?</a:t>
            </a:r>
          </a:p>
          <a:p>
            <a:r>
              <a:rPr lang="fr-FR" dirty="0"/>
              <a:t>Comment faire face aux exigences </a:t>
            </a:r>
            <a:r>
              <a:rPr lang="fr-FR" dirty="0" smtClean="0"/>
              <a:t>économiques et politique</a:t>
            </a:r>
            <a:r>
              <a:rPr lang="fr-FR" dirty="0"/>
              <a:t> ? </a:t>
            </a:r>
          </a:p>
          <a:p>
            <a:r>
              <a:rPr lang="fr-FR" dirty="0"/>
              <a:t>Comment répondre aux besoins toujours plus nombreux des populations et à ceux de l’employabilité des </a:t>
            </a:r>
            <a:r>
              <a:rPr lang="fr-FR" dirty="0" smtClean="0"/>
              <a:t>pharmaciens établis et en devenir</a:t>
            </a:r>
            <a:r>
              <a:rPr lang="fr-FR" dirty="0"/>
              <a:t> ?</a:t>
            </a:r>
          </a:p>
          <a:p>
            <a:pPr marL="0" indent="0">
              <a:buNone/>
            </a:pP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97" y="593928"/>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621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
            </a:r>
            <a:br>
              <a:rPr lang="fr-FR" b="1" dirty="0" smtClean="0"/>
            </a:br>
            <a:r>
              <a:rPr lang="fr-FR" b="1" dirty="0" smtClean="0"/>
              <a:t>&gt;</a:t>
            </a:r>
            <a:r>
              <a:rPr lang="fr-FR" b="1" dirty="0"/>
              <a:t>2.Objectifs :</a:t>
            </a:r>
            <a:r>
              <a:rPr lang="fr-FR" dirty="0"/>
              <a:t/>
            </a:r>
            <a:br>
              <a:rPr lang="fr-FR" dirty="0"/>
            </a:br>
            <a:endParaRPr lang="fr-FR" dirty="0"/>
          </a:p>
        </p:txBody>
      </p:sp>
      <p:sp>
        <p:nvSpPr>
          <p:cNvPr id="3" name="Espace réservé du contenu 2"/>
          <p:cNvSpPr>
            <a:spLocks noGrp="1"/>
          </p:cNvSpPr>
          <p:nvPr>
            <p:ph idx="1"/>
          </p:nvPr>
        </p:nvSpPr>
        <p:spPr/>
        <p:txBody>
          <a:bodyPr/>
          <a:lstStyle/>
          <a:p>
            <a:pPr marL="0" indent="0">
              <a:buNone/>
            </a:pPr>
            <a:endParaRPr lang="fr-FR" b="1" dirty="0" smtClean="0"/>
          </a:p>
          <a:p>
            <a:r>
              <a:rPr lang="fr-FR" b="1" dirty="0" smtClean="0"/>
              <a:t>Informer et sensibiliser </a:t>
            </a:r>
            <a:r>
              <a:rPr lang="fr-FR" dirty="0" smtClean="0"/>
              <a:t>les pharmaciens aux méthodes , concepts et outils essentiels à la stratégie et au management d’activité innovante du secteur pharmaceutique dans le contexte malien </a:t>
            </a:r>
            <a:r>
              <a:rPr lang="fr-FR" b="1" dirty="0" smtClean="0"/>
              <a: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97" y="593928"/>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3592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
            </a:r>
            <a:br>
              <a:rPr lang="fr-FR" b="1" dirty="0" smtClean="0"/>
            </a:br>
            <a:r>
              <a:rPr lang="fr-FR" b="1" dirty="0" smtClean="0"/>
              <a:t>&gt;</a:t>
            </a:r>
            <a:r>
              <a:rPr lang="fr-FR" b="1" dirty="0"/>
              <a:t>3.Objectifs spécifiques :</a:t>
            </a:r>
            <a:r>
              <a:rPr lang="fr-FR" dirty="0"/>
              <a:t/>
            </a:r>
            <a:br>
              <a:rPr lang="fr-FR" dirty="0"/>
            </a:br>
            <a:endParaRPr lang="fr-FR" dirty="0"/>
          </a:p>
        </p:txBody>
      </p:sp>
      <p:sp>
        <p:nvSpPr>
          <p:cNvPr id="3" name="Espace réservé du contenu 2"/>
          <p:cNvSpPr>
            <a:spLocks noGrp="1"/>
          </p:cNvSpPr>
          <p:nvPr>
            <p:ph idx="1"/>
          </p:nvPr>
        </p:nvSpPr>
        <p:spPr/>
        <p:txBody>
          <a:bodyPr>
            <a:normAutofit/>
          </a:bodyPr>
          <a:lstStyle/>
          <a:p>
            <a:pPr marL="0" indent="0">
              <a:buNone/>
            </a:pPr>
            <a:r>
              <a:rPr lang="fr-FR" b="1" dirty="0"/>
              <a:t>&gt;</a:t>
            </a:r>
            <a:r>
              <a:rPr lang="fr-FR" dirty="0"/>
              <a:t> Développer les </a:t>
            </a:r>
            <a:r>
              <a:rPr lang="fr-FR" dirty="0" smtClean="0"/>
              <a:t>compétences entrepreneuriales et </a:t>
            </a:r>
            <a:r>
              <a:rPr lang="fr-FR" dirty="0"/>
              <a:t>managériales </a:t>
            </a:r>
            <a:r>
              <a:rPr lang="fr-FR" dirty="0" smtClean="0"/>
              <a:t>afin </a:t>
            </a:r>
            <a:r>
              <a:rPr lang="fr-FR" dirty="0"/>
              <a:t>de </a:t>
            </a:r>
            <a:r>
              <a:rPr lang="fr-FR" dirty="0" smtClean="0"/>
              <a:t>relever </a:t>
            </a:r>
            <a:r>
              <a:rPr lang="fr-FR" dirty="0"/>
              <a:t>les défis </a:t>
            </a:r>
            <a:r>
              <a:rPr lang="fr-FR" dirty="0" smtClean="0"/>
              <a:t>du secteur de la pharmacie, et </a:t>
            </a:r>
            <a:r>
              <a:rPr lang="fr-FR" dirty="0"/>
              <a:t>celui de la stratégie </a:t>
            </a:r>
            <a:r>
              <a:rPr lang="fr-FR" dirty="0" smtClean="0"/>
              <a:t>opérationnelle </a:t>
            </a:r>
            <a:r>
              <a:rPr lang="fr-FR" dirty="0"/>
              <a:t>de gestion ; </a:t>
            </a:r>
          </a:p>
          <a:p>
            <a:pPr marL="0" indent="0">
              <a:buNone/>
            </a:pPr>
            <a:r>
              <a:rPr lang="fr-FR" b="1" dirty="0"/>
              <a:t>&gt;</a:t>
            </a:r>
            <a:r>
              <a:rPr lang="fr-FR" dirty="0"/>
              <a:t> Renforcer les capacités </a:t>
            </a:r>
            <a:r>
              <a:rPr lang="fr-FR" dirty="0" smtClean="0"/>
              <a:t>professionnelles</a:t>
            </a:r>
            <a:r>
              <a:rPr lang="fr-FR" dirty="0"/>
              <a:t> des pharmaciens ;</a:t>
            </a:r>
          </a:p>
          <a:p>
            <a:pPr marL="0" indent="0">
              <a:buNone/>
            </a:pPr>
            <a:r>
              <a:rPr lang="fr-FR" b="1" dirty="0" smtClean="0"/>
              <a:t>&gt;</a:t>
            </a:r>
            <a:r>
              <a:rPr lang="fr-FR" dirty="0" smtClean="0"/>
              <a:t> </a:t>
            </a:r>
            <a:r>
              <a:rPr lang="fr-FR" dirty="0"/>
              <a:t>Trouver une solution à la pratique professionnelle après l’université ;</a:t>
            </a:r>
          </a:p>
          <a:p>
            <a:pPr marL="0" indent="0">
              <a:buNone/>
            </a:pPr>
            <a:r>
              <a:rPr lang="fr-FR" b="1" dirty="0"/>
              <a:t>&gt;</a:t>
            </a:r>
            <a:r>
              <a:rPr lang="fr-FR" dirty="0"/>
              <a:t> Faire de l’univers pharmaceutique un environnement plus professionnel de qualité et surtout d’éthique </a:t>
            </a:r>
          </a:p>
          <a:p>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97" y="593928"/>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61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
            </a:r>
            <a:br>
              <a:rPr lang="fr-FR" b="1" dirty="0" smtClean="0"/>
            </a:br>
            <a:r>
              <a:rPr lang="fr-FR" b="1" dirty="0" smtClean="0"/>
              <a:t>&gt;</a:t>
            </a:r>
            <a:r>
              <a:rPr lang="fr-FR" b="1" dirty="0"/>
              <a:t>3.Objectifs spécifiques :</a:t>
            </a:r>
            <a:r>
              <a:rPr lang="fr-FR" dirty="0"/>
              <a:t/>
            </a:r>
            <a:br>
              <a:rPr lang="fr-FR" dirty="0"/>
            </a:br>
            <a:endParaRPr lang="fr-FR" dirty="0"/>
          </a:p>
        </p:txBody>
      </p:sp>
      <p:sp>
        <p:nvSpPr>
          <p:cNvPr id="3" name="Espace réservé du contenu 2"/>
          <p:cNvSpPr>
            <a:spLocks noGrp="1"/>
          </p:cNvSpPr>
          <p:nvPr>
            <p:ph idx="1"/>
          </p:nvPr>
        </p:nvSpPr>
        <p:spPr>
          <a:xfrm>
            <a:off x="1295402" y="2511846"/>
            <a:ext cx="9601196" cy="3613531"/>
          </a:xfrm>
        </p:spPr>
        <p:txBody>
          <a:bodyPr/>
          <a:lstStyle/>
          <a:p>
            <a:pPr marL="0" indent="0">
              <a:buNone/>
            </a:pPr>
            <a:r>
              <a:rPr lang="fr-FR" b="1" dirty="0"/>
              <a:t>&gt;</a:t>
            </a:r>
            <a:r>
              <a:rPr lang="fr-FR" dirty="0"/>
              <a:t> </a:t>
            </a:r>
            <a:r>
              <a:rPr lang="fr-FR" dirty="0" smtClean="0"/>
              <a:t>Apprendre à identifier et valider une idée de projet</a:t>
            </a:r>
            <a:r>
              <a:rPr lang="fr-FR" dirty="0"/>
              <a:t> ;</a:t>
            </a:r>
          </a:p>
          <a:p>
            <a:pPr marL="0" indent="0">
              <a:buNone/>
            </a:pPr>
            <a:r>
              <a:rPr lang="fr-FR" b="1" dirty="0"/>
              <a:t>&gt;</a:t>
            </a:r>
            <a:r>
              <a:rPr lang="fr-FR" dirty="0"/>
              <a:t> </a:t>
            </a:r>
            <a:r>
              <a:rPr lang="fr-FR" dirty="0" smtClean="0"/>
              <a:t>Appréhender les enjeux et problématiques du métier de pharmacien comme dirigeant d’entreprise/ou porteur de projet</a:t>
            </a:r>
            <a:r>
              <a:rPr lang="fr-FR" dirty="0"/>
              <a:t> ;</a:t>
            </a:r>
          </a:p>
          <a:p>
            <a:pPr marL="0" indent="0">
              <a:buNone/>
            </a:pPr>
            <a:r>
              <a:rPr lang="fr-FR" b="1" dirty="0"/>
              <a:t>&gt;</a:t>
            </a:r>
            <a:r>
              <a:rPr lang="fr-FR" dirty="0"/>
              <a:t> Contribuer au développement de techniques et outils managériaux et </a:t>
            </a:r>
            <a:r>
              <a:rPr lang="fr-FR" dirty="0" smtClean="0"/>
              <a:t>stratégiques </a:t>
            </a:r>
            <a:r>
              <a:rPr lang="fr-FR" dirty="0"/>
              <a:t>performants pour potentialiser l’activité professionnelle pharmaceutique ;</a:t>
            </a:r>
          </a:p>
          <a:p>
            <a:pPr marL="0" indent="0">
              <a:buNone/>
            </a:pPr>
            <a:r>
              <a:rPr lang="fr-FR" b="1" dirty="0"/>
              <a:t>&gt;</a:t>
            </a:r>
            <a:r>
              <a:rPr lang="fr-FR" dirty="0"/>
              <a:t> </a:t>
            </a:r>
            <a:r>
              <a:rPr lang="fr-FR" dirty="0" smtClean="0"/>
              <a:t>Développer les dites compétences par une approche managériale avec le concept CPOPE . </a:t>
            </a:r>
            <a:endParaRPr lang="fr-FR" dirty="0"/>
          </a:p>
          <a:p>
            <a:endParaRPr lang="fr-FR" dirty="0"/>
          </a:p>
        </p:txBody>
      </p:sp>
    </p:spTree>
    <p:extLst>
      <p:ext uri="{BB962C8B-B14F-4D97-AF65-F5344CB8AC3E}">
        <p14:creationId xmlns:p14="http://schemas.microsoft.com/office/powerpoint/2010/main" val="1160652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871963"/>
            <a:ext cx="9601196" cy="1303867"/>
          </a:xfrm>
        </p:spPr>
        <p:txBody>
          <a:bodyPr/>
          <a:lstStyle/>
          <a:p>
            <a:r>
              <a:rPr lang="fr-FR" b="1" dirty="0" smtClean="0"/>
              <a:t>&gt;4 .Contenu</a:t>
            </a:r>
            <a:r>
              <a:rPr lang="fr-FR" dirty="0" smtClean="0"/>
              <a:t> </a:t>
            </a:r>
            <a:endParaRPr lang="fr-FR" dirty="0"/>
          </a:p>
        </p:txBody>
      </p:sp>
      <p:sp>
        <p:nvSpPr>
          <p:cNvPr id="3" name="Espace réservé du contenu 2"/>
          <p:cNvSpPr>
            <a:spLocks noGrp="1"/>
          </p:cNvSpPr>
          <p:nvPr>
            <p:ph idx="1"/>
          </p:nvPr>
        </p:nvSpPr>
        <p:spPr>
          <a:xfrm>
            <a:off x="1295402" y="2213329"/>
            <a:ext cx="9601196" cy="3274335"/>
          </a:xfrm>
        </p:spPr>
        <p:txBody>
          <a:bodyPr>
            <a:normAutofit fontScale="85000" lnSpcReduction="10000"/>
          </a:bodyPr>
          <a:lstStyle/>
          <a:p>
            <a:pPr marL="0" indent="0">
              <a:buNone/>
            </a:pPr>
            <a:endParaRPr lang="fr-FR" dirty="0" smtClean="0"/>
          </a:p>
          <a:p>
            <a:r>
              <a:rPr lang="fr-FR" dirty="0" smtClean="0"/>
              <a:t>Séquence 1 : Les Fondamentaux de la stratégie et du Management d’activité innovante .</a:t>
            </a:r>
          </a:p>
          <a:p>
            <a:r>
              <a:rPr lang="fr-FR" dirty="0" smtClean="0"/>
              <a:t>Séquence 2:  Problématique et Enjeux du secteur pharmaceutique </a:t>
            </a:r>
          </a:p>
          <a:p>
            <a:r>
              <a:rPr lang="fr-FR" dirty="0" smtClean="0"/>
              <a:t>Séquence 3: La Solution en optionnelle / Open  Innovation</a:t>
            </a:r>
          </a:p>
          <a:p>
            <a:r>
              <a:rPr lang="fr-FR" dirty="0" smtClean="0"/>
              <a:t>Séquence 4 : Méthodes et Concepts </a:t>
            </a:r>
          </a:p>
          <a:p>
            <a:r>
              <a:rPr lang="fr-FR" dirty="0" smtClean="0"/>
              <a:t>Séquence 5 : La Pyramide Synergique </a:t>
            </a:r>
          </a:p>
          <a:p>
            <a:r>
              <a:rPr lang="fr-FR" dirty="0" smtClean="0"/>
              <a:t>Séquence 6 : Les outils Managériaux</a:t>
            </a:r>
          </a:p>
          <a:p>
            <a:r>
              <a:rPr lang="fr-FR" dirty="0" smtClean="0"/>
              <a:t>Séquence 7 : La Conclusion</a:t>
            </a: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6138" y="5487664"/>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838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1015183"/>
            <a:ext cx="9601196" cy="1303867"/>
          </a:xfrm>
        </p:spPr>
        <p:txBody>
          <a:bodyPr>
            <a:normAutofit/>
          </a:bodyPr>
          <a:lstStyle/>
          <a:p>
            <a:r>
              <a:rPr lang="fr-FR" sz="2800" b="1" dirty="0" smtClean="0"/>
              <a:t>Séquence 1: les fondamentaux de la stratégie et du management d’activité innovante </a:t>
            </a:r>
            <a:endParaRPr lang="fr-FR" sz="2800" b="1" dirty="0"/>
          </a:p>
        </p:txBody>
      </p:sp>
      <p:sp>
        <p:nvSpPr>
          <p:cNvPr id="3" name="Espace réservé du contenu 2"/>
          <p:cNvSpPr>
            <a:spLocks noGrp="1"/>
          </p:cNvSpPr>
          <p:nvPr>
            <p:ph idx="1"/>
          </p:nvPr>
        </p:nvSpPr>
        <p:spPr>
          <a:xfrm>
            <a:off x="1295402" y="2453901"/>
            <a:ext cx="9601196" cy="3318936"/>
          </a:xfrm>
        </p:spPr>
        <p:txBody>
          <a:bodyPr>
            <a:normAutofit/>
          </a:bodyPr>
          <a:lstStyle/>
          <a:p>
            <a:endParaRPr lang="fr-FR" dirty="0" smtClean="0"/>
          </a:p>
          <a:p>
            <a:r>
              <a:rPr lang="fr-FR" dirty="0" smtClean="0"/>
              <a:t> C’est quoi la stratégie ?</a:t>
            </a:r>
          </a:p>
          <a:p>
            <a:r>
              <a:rPr lang="fr-FR" dirty="0" smtClean="0"/>
              <a:t>C’est quoi le management ?</a:t>
            </a:r>
          </a:p>
          <a:p>
            <a:r>
              <a:rPr lang="fr-FR" dirty="0" smtClean="0"/>
              <a:t>C’est quoi l’innovation ?</a:t>
            </a:r>
          </a:p>
          <a:p>
            <a:r>
              <a:rPr lang="fr-FR" dirty="0" smtClean="0"/>
              <a:t>Questionnement ( Pourquoi ? Qui ? Comment ? )</a:t>
            </a: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6138" y="5487664"/>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858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1919288" y="534989"/>
            <a:ext cx="82804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fr-FR" sz="4000" b="1" i="1" dirty="0">
                <a:solidFill>
                  <a:srgbClr val="000066"/>
                </a:solidFill>
                <a:latin typeface="Trebuchet MS" panose="020B0603020202020204" pitchFamily="34" charset="0"/>
              </a:rPr>
              <a:t>Nous sommes dans un monde et un environnement </a:t>
            </a:r>
            <a:r>
              <a:rPr lang="fr-FR" sz="4000" b="1" i="1" dirty="0" smtClean="0">
                <a:solidFill>
                  <a:srgbClr val="000066"/>
                </a:solidFill>
                <a:latin typeface="Trebuchet MS" panose="020B0603020202020204" pitchFamily="34" charset="0"/>
              </a:rPr>
              <a:t>équipé </a:t>
            </a:r>
            <a:r>
              <a:rPr lang="fr-FR" sz="4000" b="1" i="1" dirty="0">
                <a:solidFill>
                  <a:srgbClr val="000066"/>
                </a:solidFill>
                <a:latin typeface="Trebuchet MS" panose="020B0603020202020204" pitchFamily="34" charset="0"/>
              </a:rPr>
              <a:t>qui change</a:t>
            </a:r>
            <a:endParaRPr lang="fr-FR" sz="1200" dirty="0">
              <a:solidFill>
                <a:srgbClr val="000066"/>
              </a:solidFill>
              <a:latin typeface="Trebuchet MS" panose="020B0603020202020204" pitchFamily="34" charset="0"/>
            </a:endParaRPr>
          </a:p>
        </p:txBody>
      </p:sp>
      <p:sp>
        <p:nvSpPr>
          <p:cNvPr id="17411" name="Text Box 3"/>
          <p:cNvSpPr txBox="1">
            <a:spLocks noChangeArrowheads="1"/>
          </p:cNvSpPr>
          <p:nvPr/>
        </p:nvSpPr>
        <p:spPr bwMode="auto">
          <a:xfrm>
            <a:off x="4495800" y="53340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fr-FR"/>
          </a:p>
        </p:txBody>
      </p:sp>
      <p:graphicFrame>
        <p:nvGraphicFramePr>
          <p:cNvPr id="103428" name="Object 4"/>
          <p:cNvGraphicFramePr>
            <a:graphicFrameLocks noChangeAspect="1"/>
          </p:cNvGraphicFramePr>
          <p:nvPr/>
        </p:nvGraphicFramePr>
        <p:xfrm>
          <a:off x="4495801" y="2971801"/>
          <a:ext cx="3184525" cy="2778125"/>
        </p:xfrm>
        <a:graphic>
          <a:graphicData uri="http://schemas.openxmlformats.org/presentationml/2006/ole">
            <mc:AlternateContent xmlns:mc="http://schemas.openxmlformats.org/markup-compatibility/2006">
              <mc:Choice xmlns:v="urn:schemas-microsoft-com:vml" Requires="v">
                <p:oleObj spid="_x0000_s2106" name="Clip" r:id="rId3" imgW="4510135" imgH="3468986" progId="MS_ClipArt_Gallery.5">
                  <p:embed/>
                </p:oleObj>
              </mc:Choice>
              <mc:Fallback>
                <p:oleObj name="Clip" r:id="rId3" imgW="4510135" imgH="3468986" progId="MS_ClipArt_Gallery.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1" y="2971801"/>
                        <a:ext cx="3184525"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33686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3426"/>
                                        </p:tgtEl>
                                        <p:attrNameLst>
                                          <p:attrName>style.visibility</p:attrName>
                                        </p:attrNameLst>
                                      </p:cBhvr>
                                      <p:to>
                                        <p:strVal val="visible"/>
                                      </p:to>
                                    </p:set>
                                    <p:anim calcmode="lin" valueType="num">
                                      <p:cBhvr>
                                        <p:cTn id="7" dur="500" fill="hold"/>
                                        <p:tgtEl>
                                          <p:spTgt spid="103426"/>
                                        </p:tgtEl>
                                        <p:attrNameLst>
                                          <p:attrName>ppt_w</p:attrName>
                                        </p:attrNameLst>
                                      </p:cBhvr>
                                      <p:tavLst>
                                        <p:tav tm="0">
                                          <p:val>
                                            <p:fltVal val="0"/>
                                          </p:val>
                                        </p:tav>
                                        <p:tav tm="100000">
                                          <p:val>
                                            <p:strVal val="#ppt_w"/>
                                          </p:val>
                                        </p:tav>
                                      </p:tavLst>
                                    </p:anim>
                                    <p:anim calcmode="lin" valueType="num">
                                      <p:cBhvr>
                                        <p:cTn id="8" dur="500" fill="hold"/>
                                        <p:tgtEl>
                                          <p:spTgt spid="103426"/>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9" presetClass="entr" presetSubtype="10" fill="hold" nodeType="afterEffect">
                                  <p:stCondLst>
                                    <p:cond delay="0"/>
                                  </p:stCondLst>
                                  <p:childTnLst>
                                    <p:set>
                                      <p:cBhvr>
                                        <p:cTn id="11" dur="1" fill="hold">
                                          <p:stCondLst>
                                            <p:cond delay="0"/>
                                          </p:stCondLst>
                                        </p:cTn>
                                        <p:tgtEl>
                                          <p:spTgt spid="103428"/>
                                        </p:tgtEl>
                                        <p:attrNameLst>
                                          <p:attrName>style.visibility</p:attrName>
                                        </p:attrNameLst>
                                      </p:cBhvr>
                                      <p:to>
                                        <p:strVal val="visible"/>
                                      </p:to>
                                    </p:set>
                                    <p:anim calcmode="lin" valueType="num">
                                      <p:cBhvr>
                                        <p:cTn id="12" dur="5000" fill="hold"/>
                                        <p:tgtEl>
                                          <p:spTgt spid="103428"/>
                                        </p:tgtEl>
                                        <p:attrNameLst>
                                          <p:attrName>ppt_w</p:attrName>
                                        </p:attrNameLst>
                                      </p:cBhvr>
                                      <p:tavLst>
                                        <p:tav tm="0" fmla="#ppt_w*sin(2.5*pi*$)">
                                          <p:val>
                                            <p:fltVal val="0"/>
                                          </p:val>
                                        </p:tav>
                                        <p:tav tm="100000">
                                          <p:val>
                                            <p:fltVal val="1"/>
                                          </p:val>
                                        </p:tav>
                                      </p:tavLst>
                                    </p:anim>
                                    <p:anim calcmode="lin" valueType="num">
                                      <p:cBhvr>
                                        <p:cTn id="13" dur="5000" fill="hold"/>
                                        <p:tgtEl>
                                          <p:spTgt spid="1034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Séquence 2: Problématiques et Enjeux</a:t>
            </a:r>
            <a:endParaRPr lang="fr-FR" dirty="0"/>
          </a:p>
        </p:txBody>
      </p:sp>
      <p:sp>
        <p:nvSpPr>
          <p:cNvPr id="3" name="Espace réservé du contenu 2"/>
          <p:cNvSpPr>
            <a:spLocks noGrp="1"/>
          </p:cNvSpPr>
          <p:nvPr>
            <p:ph idx="1"/>
          </p:nvPr>
        </p:nvSpPr>
        <p:spPr/>
        <p:txBody>
          <a:bodyPr/>
          <a:lstStyle/>
          <a:p>
            <a:r>
              <a:rPr lang="fr-FR" dirty="0" smtClean="0"/>
              <a:t> Formation /Emploi</a:t>
            </a:r>
          </a:p>
          <a:p>
            <a:r>
              <a:rPr lang="fr-FR" dirty="0" smtClean="0"/>
              <a:t>Emploi /Carrière</a:t>
            </a:r>
          </a:p>
          <a:p>
            <a:r>
              <a:rPr lang="fr-FR" dirty="0" smtClean="0"/>
              <a:t>Evolution technologique</a:t>
            </a:r>
          </a:p>
          <a:p>
            <a:r>
              <a:rPr lang="fr-FR" dirty="0" smtClean="0"/>
              <a:t>Convention Internationale (UEMOA,CDEAO)</a:t>
            </a:r>
          </a:p>
          <a:p>
            <a:r>
              <a:rPr lang="fr-FR" dirty="0" smtClean="0"/>
              <a:t>Système de tiers payant (AMO, AMU</a:t>
            </a:r>
            <a:r>
              <a:rPr lang="fr-FR" smtClean="0"/>
              <a:t>, etc…)</a:t>
            </a:r>
            <a:endParaRPr lang="fr-FR" dirty="0"/>
          </a:p>
        </p:txBody>
      </p:sp>
    </p:spTree>
    <p:extLst>
      <p:ext uri="{BB962C8B-B14F-4D97-AF65-F5344CB8AC3E}">
        <p14:creationId xmlns:p14="http://schemas.microsoft.com/office/powerpoint/2010/main" val="3872457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Qu’est ce qu’une entreprise ?</a:t>
            </a:r>
            <a:endParaRPr lang="fr-FR" dirty="0"/>
          </a:p>
        </p:txBody>
      </p:sp>
      <p:pic>
        <p:nvPicPr>
          <p:cNvPr id="6" name="Espace réservé du contenu 5" descr="Résultat de recherche d'images pour &quot;définition image de l entreprise&quot;"/>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6976" y="2224784"/>
            <a:ext cx="10149622" cy="3618963"/>
          </a:xfrm>
          <a:prstGeom prst="rect">
            <a:avLst/>
          </a:prstGeom>
          <a:noFill/>
          <a:ln>
            <a:noFill/>
          </a:ln>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6138" y="5487664"/>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76273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sz="3600" dirty="0" smtClean="0"/>
              <a:t>Séquence </a:t>
            </a:r>
            <a:r>
              <a:rPr lang="fr-FR" sz="3600" dirty="0"/>
              <a:t>3: La Solution en optionnelle / Open  Innovation</a:t>
            </a:r>
            <a:br>
              <a:rPr lang="fr-FR" sz="3600" dirty="0"/>
            </a:br>
            <a:endParaRPr lang="fr-FR" sz="3600" dirty="0"/>
          </a:p>
        </p:txBody>
      </p:sp>
      <p:sp>
        <p:nvSpPr>
          <p:cNvPr id="3" name="Espace réservé du contenu 2"/>
          <p:cNvSpPr>
            <a:spLocks noGrp="1"/>
          </p:cNvSpPr>
          <p:nvPr>
            <p:ph idx="1"/>
          </p:nvPr>
        </p:nvSpPr>
        <p:spPr/>
        <p:txBody>
          <a:bodyPr/>
          <a:lstStyle/>
          <a:p>
            <a:endParaRPr lang="fr-FR" dirty="0" smtClean="0"/>
          </a:p>
          <a:p>
            <a:r>
              <a:rPr lang="fr-FR" dirty="0" smtClean="0">
                <a:latin typeface="Arial" panose="020B0604020202020204" pitchFamily="34" charset="0"/>
                <a:cs typeface="Arial" panose="020B0604020202020204" pitchFamily="34" charset="0"/>
              </a:rPr>
              <a:t>Le marché classique de l’emploi en pharmacie</a:t>
            </a:r>
          </a:p>
          <a:p>
            <a:pPr marL="0" indent="0">
              <a:buNone/>
            </a:pPr>
            <a:endParaRPr lang="fr-FR" dirty="0" smtClean="0">
              <a:latin typeface="Arial" panose="020B0604020202020204" pitchFamily="34" charset="0"/>
              <a:cs typeface="Arial" panose="020B0604020202020204" pitchFamily="34" charset="0"/>
            </a:endParaRPr>
          </a:p>
          <a:p>
            <a:pPr marL="0" indent="0">
              <a:buNone/>
            </a:pPr>
            <a:endParaRPr lang="fr-FR" dirty="0" smtClean="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 marché de nouvelles opportunités </a:t>
            </a: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1386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fld id="{6DD68FD5-36D4-4013-B354-55FEFE91E37D}" type="slidenum">
              <a:rPr lang="en-US" smtClean="0">
                <a:solidFill>
                  <a:schemeClr val="bg1"/>
                </a:solidFill>
              </a:rPr>
              <a:pPr/>
              <a:t>15</a:t>
            </a:fld>
            <a:endParaRPr lang="en-US" smtClean="0">
              <a:solidFill>
                <a:schemeClr val="bg1"/>
              </a:solidFill>
            </a:endParaRPr>
          </a:p>
        </p:txBody>
      </p:sp>
      <p:sp>
        <p:nvSpPr>
          <p:cNvPr id="5" name="Cloud"/>
          <p:cNvSpPr>
            <a:spLocks noChangeAspect="1" noEditPoints="1" noChangeArrowheads="1"/>
          </p:cNvSpPr>
          <p:nvPr/>
        </p:nvSpPr>
        <p:spPr bwMode="auto">
          <a:xfrm>
            <a:off x="1981200" y="609601"/>
            <a:ext cx="4191000" cy="688975"/>
          </a:xfrm>
          <a:custGeom>
            <a:avLst/>
            <a:gdLst>
              <a:gd name="T0" fmla="*/ 2522361 w 21600"/>
              <a:gd name="T1" fmla="*/ 10988131 h 21600"/>
              <a:gd name="T2" fmla="*/ 406585208 w 21600"/>
              <a:gd name="T3" fmla="*/ 21952817 h 21600"/>
              <a:gd name="T4" fmla="*/ 812492872 w 21600"/>
              <a:gd name="T5" fmla="*/ 10988131 h 21600"/>
              <a:gd name="T6" fmla="*/ 406585208 w 21600"/>
              <a:gd name="T7" fmla="*/ 125651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a:lstStyle/>
          <a:p>
            <a:endParaRPr lang="fr-FR"/>
          </a:p>
        </p:txBody>
      </p:sp>
      <p:graphicFrame>
        <p:nvGraphicFramePr>
          <p:cNvPr id="189442" name="Object 2">
            <a:hlinkClick r:id="" action="ppaction://ole?verb=0"/>
          </p:cNvPr>
          <p:cNvGraphicFramePr>
            <a:graphicFrameLocks/>
          </p:cNvGraphicFramePr>
          <p:nvPr/>
        </p:nvGraphicFramePr>
        <p:xfrm>
          <a:off x="7620000" y="685800"/>
          <a:ext cx="2590800" cy="1093788"/>
        </p:xfrm>
        <a:graphic>
          <a:graphicData uri="http://schemas.openxmlformats.org/presentationml/2006/ole">
            <mc:AlternateContent xmlns:mc="http://schemas.openxmlformats.org/markup-compatibility/2006">
              <mc:Choice xmlns:v="urn:schemas-microsoft-com:vml" Requires="v">
                <p:oleObj spid="_x0000_s4161" name="Microsoft ClipArt Gallery" r:id="rId6" imgW="5554663" imgH="3529013" progId="MS_ClipArt_Gallery">
                  <p:embed/>
                </p:oleObj>
              </mc:Choice>
              <mc:Fallback>
                <p:oleObj name="Microsoft ClipArt Gallery" r:id="rId6" imgW="5554663" imgH="3529013" progId="MS_ClipArt_Gallery">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685800"/>
                        <a:ext cx="2590800" cy="1093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3" name="Object 3">
            <a:hlinkClick r:id="" action="ppaction://ole?verb=0"/>
          </p:cNvPr>
          <p:cNvGraphicFramePr>
            <a:graphicFrameLocks/>
          </p:cNvGraphicFramePr>
          <p:nvPr/>
        </p:nvGraphicFramePr>
        <p:xfrm>
          <a:off x="7620000" y="1981200"/>
          <a:ext cx="2590800" cy="1093788"/>
        </p:xfrm>
        <a:graphic>
          <a:graphicData uri="http://schemas.openxmlformats.org/presentationml/2006/ole">
            <mc:AlternateContent xmlns:mc="http://schemas.openxmlformats.org/markup-compatibility/2006">
              <mc:Choice xmlns:v="urn:schemas-microsoft-com:vml" Requires="v">
                <p:oleObj spid="_x0000_s4162" name="Microsoft ClipArt Gallery" r:id="rId8" imgW="5554663" imgH="3529013" progId="MS_ClipArt_Gallery">
                  <p:embed/>
                </p:oleObj>
              </mc:Choice>
              <mc:Fallback>
                <p:oleObj name="Microsoft ClipArt Gallery" r:id="rId8" imgW="5554663" imgH="3529013" progId="MS_ClipArt_Gallery">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1981200"/>
                        <a:ext cx="2590800" cy="1093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4" name="Object 4">
            <a:hlinkClick r:id="" action="ppaction://ole?verb=0"/>
          </p:cNvPr>
          <p:cNvGraphicFramePr>
            <a:graphicFrameLocks/>
          </p:cNvGraphicFramePr>
          <p:nvPr/>
        </p:nvGraphicFramePr>
        <p:xfrm>
          <a:off x="7620000" y="3276600"/>
          <a:ext cx="2590800" cy="1093788"/>
        </p:xfrm>
        <a:graphic>
          <a:graphicData uri="http://schemas.openxmlformats.org/presentationml/2006/ole">
            <mc:AlternateContent xmlns:mc="http://schemas.openxmlformats.org/markup-compatibility/2006">
              <mc:Choice xmlns:v="urn:schemas-microsoft-com:vml" Requires="v">
                <p:oleObj spid="_x0000_s4163" name="Microsoft ClipArt Gallery" r:id="rId9" imgW="5554663" imgH="3529013" progId="MS_ClipArt_Gallery">
                  <p:embed/>
                </p:oleObj>
              </mc:Choice>
              <mc:Fallback>
                <p:oleObj name="Microsoft ClipArt Gallery" r:id="rId9" imgW="5554663" imgH="3529013" progId="MS_ClipArt_Gallery">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3276600"/>
                        <a:ext cx="2590800" cy="1093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4600" y="1905001"/>
            <a:ext cx="3276600"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ChangeArrowheads="1"/>
          </p:cNvSpPr>
          <p:nvPr/>
        </p:nvSpPr>
        <p:spPr bwMode="auto">
          <a:xfrm>
            <a:off x="1981201" y="4724401"/>
            <a:ext cx="8074025" cy="1074653"/>
          </a:xfrm>
          <a:prstGeom prst="rect">
            <a:avLst/>
          </a:prstGeom>
          <a:noFill/>
          <a:ln w="12700">
            <a:noFill/>
            <a:miter lim="800000"/>
            <a:headEnd/>
            <a:tailEnd/>
          </a:ln>
          <a:effectLst/>
        </p:spPr>
        <p:txBody>
          <a:bodyPr lIns="90488" tIns="44450" rIns="90488" bIns="44450">
            <a:spAutoFit/>
          </a:bodyPr>
          <a:lstStyle/>
          <a:p>
            <a:pPr algn="ctr" eaLnBrk="1" hangingPunct="1">
              <a:defRPr/>
            </a:pPr>
            <a:r>
              <a:rPr lang="fr-FR" sz="3200" dirty="0">
                <a:solidFill>
                  <a:schemeClr val="tx2"/>
                </a:solidFill>
                <a:effectLst>
                  <a:outerShdw blurRad="38100" dist="38100" dir="2700000" algn="tl">
                    <a:srgbClr val="C0C0C0"/>
                  </a:outerShdw>
                </a:effectLst>
                <a:latin typeface="Arial" charset="0"/>
              </a:rPr>
              <a:t>“Nous vivons tous sous le même ciel, mais nous n’avons pas les mêmes horizons.”</a:t>
            </a:r>
            <a:endParaRPr lang="fr-FR" sz="3200" dirty="0">
              <a:solidFill>
                <a:srgbClr val="8CF4EA"/>
              </a:solidFill>
              <a:effectLst>
                <a:outerShdw blurRad="38100" dist="38100" dir="2700000" algn="tl">
                  <a:srgbClr val="C0C0C0"/>
                </a:outerShdw>
              </a:effectLst>
              <a:latin typeface="Arial" charset="0"/>
            </a:endParaRPr>
          </a:p>
        </p:txBody>
      </p:sp>
      <p:sp>
        <p:nvSpPr>
          <p:cNvPr id="11" name="Line 8"/>
          <p:cNvSpPr>
            <a:spLocks noChangeShapeType="1"/>
          </p:cNvSpPr>
          <p:nvPr/>
        </p:nvSpPr>
        <p:spPr bwMode="auto">
          <a:xfrm flipV="1">
            <a:off x="4572000" y="1143000"/>
            <a:ext cx="3505200" cy="144780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2" name="Line 9"/>
          <p:cNvSpPr>
            <a:spLocks noChangeShapeType="1"/>
          </p:cNvSpPr>
          <p:nvPr/>
        </p:nvSpPr>
        <p:spPr bwMode="auto">
          <a:xfrm flipV="1">
            <a:off x="4038600" y="2362200"/>
            <a:ext cx="5029200" cy="99060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3" name="Line 10"/>
          <p:cNvSpPr>
            <a:spLocks noChangeShapeType="1"/>
          </p:cNvSpPr>
          <p:nvPr/>
        </p:nvSpPr>
        <p:spPr bwMode="auto">
          <a:xfrm flipV="1">
            <a:off x="3352800" y="3505200"/>
            <a:ext cx="5867400" cy="7620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4" name="Cloud"/>
          <p:cNvSpPr>
            <a:spLocks noChangeAspect="1" noEditPoints="1" noChangeArrowheads="1"/>
          </p:cNvSpPr>
          <p:nvPr/>
        </p:nvSpPr>
        <p:spPr bwMode="auto">
          <a:xfrm>
            <a:off x="1981200" y="846264"/>
            <a:ext cx="4191000" cy="883624"/>
          </a:xfrm>
          <a:custGeom>
            <a:avLst/>
            <a:gdLst>
              <a:gd name="T0" fmla="*/ 2522361 w 21600"/>
              <a:gd name="T1" fmla="*/ 10988131 h 21600"/>
              <a:gd name="T2" fmla="*/ 406585208 w 21600"/>
              <a:gd name="T3" fmla="*/ 21952817 h 21600"/>
              <a:gd name="T4" fmla="*/ 812492872 w 21600"/>
              <a:gd name="T5" fmla="*/ 10988131 h 21600"/>
              <a:gd name="T6" fmla="*/ 406585208 w 21600"/>
              <a:gd name="T7" fmla="*/ 125651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a:lstStyle/>
          <a:p>
            <a:endParaRPr lang="fr-FR"/>
          </a:p>
        </p:txBody>
      </p:sp>
    </p:spTree>
    <p:extLst>
      <p:ext uri="{BB962C8B-B14F-4D97-AF65-F5344CB8AC3E}">
        <p14:creationId xmlns:p14="http://schemas.microsoft.com/office/powerpoint/2010/main" val="242439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nodeType="afterGroup">
                            <p:stCondLst>
                              <p:cond delay="500"/>
                            </p:stCondLst>
                            <p:childTnLst>
                              <p:par>
                                <p:cTn id="9" presetID="2" presetClass="entr" presetSubtype="2" fill="hold" nodeType="afterEffect">
                                  <p:stCondLst>
                                    <p:cond delay="0"/>
                                  </p:stCondLst>
                                  <p:childTnLst>
                                    <p:set>
                                      <p:cBhvr>
                                        <p:cTn id="10" dur="1" fill="hold">
                                          <p:stCondLst>
                                            <p:cond delay="0"/>
                                          </p:stCondLst>
                                        </p:cTn>
                                        <p:tgtEl>
                                          <p:spTgt spid="189442"/>
                                        </p:tgtEl>
                                        <p:attrNameLst>
                                          <p:attrName>style.visibility</p:attrName>
                                        </p:attrNameLst>
                                      </p:cBhvr>
                                      <p:to>
                                        <p:strVal val="visible"/>
                                      </p:to>
                                    </p:set>
                                    <p:anim calcmode="lin" valueType="num">
                                      <p:cBhvr additive="base">
                                        <p:cTn id="11" dur="500" fill="hold"/>
                                        <p:tgtEl>
                                          <p:spTgt spid="189442"/>
                                        </p:tgtEl>
                                        <p:attrNameLst>
                                          <p:attrName>ppt_x</p:attrName>
                                        </p:attrNameLst>
                                      </p:cBhvr>
                                      <p:tavLst>
                                        <p:tav tm="0">
                                          <p:val>
                                            <p:strVal val="1+#ppt_w/2"/>
                                          </p:val>
                                        </p:tav>
                                        <p:tav tm="100000">
                                          <p:val>
                                            <p:strVal val="#ppt_x"/>
                                          </p:val>
                                        </p:tav>
                                      </p:tavLst>
                                    </p:anim>
                                    <p:anim calcmode="lin" valueType="num">
                                      <p:cBhvr additive="base">
                                        <p:cTn id="12" dur="500" fill="hold"/>
                                        <p:tgtEl>
                                          <p:spTgt spid="18944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carbrake.wav"/>
                                        </p:tgtEl>
                                      </p:cMediaNode>
                                    </p:audio>
                                  </p:subTnLst>
                                </p:cTn>
                              </p:par>
                            </p:childTnLst>
                          </p:cTn>
                        </p:par>
                        <p:par>
                          <p:cTn id="13" fill="hold" nodeType="afterGroup">
                            <p:stCondLst>
                              <p:cond delay="1000"/>
                            </p:stCondLst>
                            <p:childTnLst>
                              <p:par>
                                <p:cTn id="14" presetID="2" presetClass="entr" presetSubtype="8" fill="hold" nodeType="afterEffect">
                                  <p:stCondLst>
                                    <p:cond delay="0"/>
                                  </p:stCondLst>
                                  <p:childTnLst>
                                    <p:set>
                                      <p:cBhvr>
                                        <p:cTn id="15" dur="1" fill="hold">
                                          <p:stCondLst>
                                            <p:cond delay="0"/>
                                          </p:stCondLst>
                                        </p:cTn>
                                        <p:tgtEl>
                                          <p:spTgt spid="189443"/>
                                        </p:tgtEl>
                                        <p:attrNameLst>
                                          <p:attrName>style.visibility</p:attrName>
                                        </p:attrNameLst>
                                      </p:cBhvr>
                                      <p:to>
                                        <p:strVal val="visible"/>
                                      </p:to>
                                    </p:set>
                                    <p:anim calcmode="lin" valueType="num">
                                      <p:cBhvr additive="base">
                                        <p:cTn id="16" dur="500" fill="hold"/>
                                        <p:tgtEl>
                                          <p:spTgt spid="189443"/>
                                        </p:tgtEl>
                                        <p:attrNameLst>
                                          <p:attrName>ppt_x</p:attrName>
                                        </p:attrNameLst>
                                      </p:cBhvr>
                                      <p:tavLst>
                                        <p:tav tm="0">
                                          <p:val>
                                            <p:strVal val="0-#ppt_w/2"/>
                                          </p:val>
                                        </p:tav>
                                        <p:tav tm="100000">
                                          <p:val>
                                            <p:strVal val="#ppt_x"/>
                                          </p:val>
                                        </p:tav>
                                      </p:tavLst>
                                    </p:anim>
                                    <p:anim calcmode="lin" valueType="num">
                                      <p:cBhvr additive="base">
                                        <p:cTn id="17" dur="500" fill="hold"/>
                                        <p:tgtEl>
                                          <p:spTgt spid="18944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5" name="whoosh.wav"/>
                                        </p:tgtEl>
                                      </p:cMediaNode>
                                    </p:audio>
                                  </p:subTnLst>
                                </p:cTn>
                              </p:par>
                            </p:childTnLst>
                          </p:cTn>
                        </p:par>
                        <p:par>
                          <p:cTn id="18" fill="hold" nodeType="afterGroup">
                            <p:stCondLst>
                              <p:cond delay="1500"/>
                            </p:stCondLst>
                            <p:childTnLst>
                              <p:par>
                                <p:cTn id="19" presetID="2" presetClass="entr" presetSubtype="2" fill="hold" nodeType="afterEffect">
                                  <p:stCondLst>
                                    <p:cond delay="0"/>
                                  </p:stCondLst>
                                  <p:childTnLst>
                                    <p:set>
                                      <p:cBhvr>
                                        <p:cTn id="20" dur="1" fill="hold">
                                          <p:stCondLst>
                                            <p:cond delay="0"/>
                                          </p:stCondLst>
                                        </p:cTn>
                                        <p:tgtEl>
                                          <p:spTgt spid="189444"/>
                                        </p:tgtEl>
                                        <p:attrNameLst>
                                          <p:attrName>style.visibility</p:attrName>
                                        </p:attrNameLst>
                                      </p:cBhvr>
                                      <p:to>
                                        <p:strVal val="visible"/>
                                      </p:to>
                                    </p:set>
                                    <p:anim calcmode="lin" valueType="num">
                                      <p:cBhvr additive="base">
                                        <p:cTn id="21" dur="500" fill="hold"/>
                                        <p:tgtEl>
                                          <p:spTgt spid="189444"/>
                                        </p:tgtEl>
                                        <p:attrNameLst>
                                          <p:attrName>ppt_x</p:attrName>
                                        </p:attrNameLst>
                                      </p:cBhvr>
                                      <p:tavLst>
                                        <p:tav tm="0">
                                          <p:val>
                                            <p:strVal val="1+#ppt_w/2"/>
                                          </p:val>
                                        </p:tav>
                                        <p:tav tm="100000">
                                          <p:val>
                                            <p:strVal val="#ppt_x"/>
                                          </p:val>
                                        </p:tav>
                                      </p:tavLst>
                                    </p:anim>
                                    <p:anim calcmode="lin" valueType="num">
                                      <p:cBhvr additive="base">
                                        <p:cTn id="22" dur="500" fill="hold"/>
                                        <p:tgtEl>
                                          <p:spTgt spid="18944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4" name="carbrake.wav"/>
                                        </p:tgtEl>
                                      </p:cMediaNode>
                                    </p:audio>
                                  </p:subTnLst>
                                </p:cTn>
                              </p:par>
                            </p:childTnLst>
                          </p:cTn>
                        </p:par>
                        <p:par>
                          <p:cTn id="23" fill="hold" nodeType="afterGroup">
                            <p:stCondLst>
                              <p:cond delay="2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wipe(left)">
                                      <p:cBhvr>
                                        <p:cTn id="30" dur="500"/>
                                        <p:tgtEl>
                                          <p:spTgt spid="10">
                                            <p:txEl>
                                              <p:pRg st="0" end="0"/>
                                            </p:txEl>
                                          </p:spTgt>
                                        </p:tgtEl>
                                      </p:cBhvr>
                                    </p:animEffect>
                                  </p:childTnLst>
                                </p:cTn>
                              </p:par>
                            </p:childTnLst>
                          </p:cTn>
                        </p:par>
                        <p:par>
                          <p:cTn id="31" fill="hold" nodeType="afterGroup">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0-#ppt_h/2"/>
                                          </p:val>
                                        </p:tav>
                                        <p:tav tm="100000">
                                          <p:val>
                                            <p:strVal val="#ppt_y"/>
                                          </p:val>
                                        </p:tav>
                                      </p:tavLst>
                                    </p:anim>
                                  </p:childTnLst>
                                </p:cTn>
                              </p:par>
                            </p:childTnLst>
                          </p:cTn>
                        </p:par>
                        <p:par>
                          <p:cTn id="36" fill="hold" nodeType="afterGroup">
                            <p:stCondLst>
                              <p:cond delay="3500"/>
                            </p:stCondLst>
                            <p:childTnLst>
                              <p:par>
                                <p:cTn id="37" presetID="2"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0-#ppt_h/2"/>
                                          </p:val>
                                        </p:tav>
                                        <p:tav tm="100000">
                                          <p:val>
                                            <p:strVal val="#ppt_y"/>
                                          </p:val>
                                        </p:tav>
                                      </p:tavLst>
                                    </p:anim>
                                  </p:childTnLst>
                                </p:cTn>
                              </p:par>
                            </p:childTnLst>
                          </p:cTn>
                        </p:par>
                        <p:par>
                          <p:cTn id="41" fill="hold" nodeType="afterGroup">
                            <p:stCondLst>
                              <p:cond delay="4000"/>
                            </p:stCondLst>
                            <p:childTnLst>
                              <p:par>
                                <p:cTn id="42" presetID="2" presetClass="entr" presetSubtype="1"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0-#ppt_h/2"/>
                                          </p:val>
                                        </p:tav>
                                        <p:tav tm="100000">
                                          <p:val>
                                            <p:strVal val="#ppt_y"/>
                                          </p:val>
                                        </p:tav>
                                      </p:tavLst>
                                    </p:anim>
                                  </p:childTnLst>
                                </p:cTn>
                              </p:par>
                            </p:childTnLst>
                          </p:cTn>
                        </p:par>
                        <p:par>
                          <p:cTn id="46" fill="hold">
                            <p:stCondLst>
                              <p:cond delay="4500"/>
                            </p:stCondLst>
                            <p:childTnLst>
                              <p:par>
                                <p:cTn id="47" presetID="9"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dissolve">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build="p" autoUpdateAnimBg="0" advAuto="0"/>
      <p:bldP spid="11"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Espace réservé du numéro de diapositive 3"/>
          <p:cNvSpPr>
            <a:spLocks noGrp="1"/>
          </p:cNvSpPr>
          <p:nvPr>
            <p:ph type="sldNum" sz="quarter" idx="12"/>
          </p:nvPr>
        </p:nvSpPr>
        <p:spPr>
          <a:noFill/>
        </p:spPr>
        <p:txBody>
          <a:bodyPr/>
          <a:lstStyle/>
          <a:p>
            <a:fld id="{E592F1B9-D106-4D17-83BF-5EF72B5B6370}" type="slidenum">
              <a:rPr lang="en-US" smtClean="0">
                <a:latin typeface="Arial" pitchFamily="34" charset="0"/>
              </a:rPr>
              <a:pPr/>
              <a:t>16</a:t>
            </a:fld>
            <a:endParaRPr lang="en-US" smtClean="0">
              <a:latin typeface="Arial" pitchFamily="34" charset="0"/>
            </a:endParaRPr>
          </a:p>
        </p:txBody>
      </p:sp>
      <p:graphicFrame>
        <p:nvGraphicFramePr>
          <p:cNvPr id="188418" name="Object 2">
            <a:hlinkClick r:id="" action="ppaction://ole?verb=0"/>
          </p:cNvPr>
          <p:cNvGraphicFramePr>
            <a:graphicFrameLocks/>
          </p:cNvGraphicFramePr>
          <p:nvPr>
            <p:extLst>
              <p:ext uri="{D42A27DB-BD31-4B8C-83A1-F6EECF244321}">
                <p14:modId xmlns:p14="http://schemas.microsoft.com/office/powerpoint/2010/main" val="200563723"/>
              </p:ext>
            </p:extLst>
          </p:nvPr>
        </p:nvGraphicFramePr>
        <p:xfrm>
          <a:off x="617517" y="641267"/>
          <a:ext cx="10937173" cy="3004457"/>
        </p:xfrm>
        <a:graphic>
          <a:graphicData uri="http://schemas.openxmlformats.org/presentationml/2006/ole">
            <mc:AlternateContent xmlns:mc="http://schemas.openxmlformats.org/markup-compatibility/2006">
              <mc:Choice xmlns:v="urn:schemas-microsoft-com:vml" Requires="v">
                <p:oleObj spid="_x0000_s6159" name="Microsoft ClipArt Gallery" r:id="rId5" imgW="8708760" imgH="6011640" progId="MS_ClipArt_Gallery">
                  <p:embed/>
                </p:oleObj>
              </mc:Choice>
              <mc:Fallback>
                <p:oleObj name="Microsoft ClipArt Gallery" r:id="rId5" imgW="8708760" imgH="6011640" progId="MS_ClipArt_Gallery">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517" y="641267"/>
                        <a:ext cx="10937173" cy="3004457"/>
                      </a:xfrm>
                      <a:prstGeom prst="rect">
                        <a:avLst/>
                      </a:prstGeom>
                      <a:noFill/>
                      <a:ln>
                        <a:noFill/>
                      </a:ln>
                      <a:effectLst/>
                    </p:spPr>
                  </p:pic>
                </p:oleObj>
              </mc:Fallback>
            </mc:AlternateContent>
          </a:graphicData>
        </a:graphic>
      </p:graphicFrame>
      <p:sp>
        <p:nvSpPr>
          <p:cNvPr id="7" name="Rectangle 2"/>
          <p:cNvSpPr>
            <a:spLocks noChangeArrowheads="1"/>
          </p:cNvSpPr>
          <p:nvPr/>
        </p:nvSpPr>
        <p:spPr bwMode="auto">
          <a:xfrm>
            <a:off x="617517" y="3909462"/>
            <a:ext cx="10842171" cy="2059538"/>
          </a:xfrm>
          <a:prstGeom prst="rect">
            <a:avLst/>
          </a:prstGeom>
          <a:noFill/>
          <a:ln w="12700">
            <a:noFill/>
            <a:miter lim="800000"/>
            <a:headEnd/>
            <a:tailEnd/>
          </a:ln>
          <a:effectLst/>
        </p:spPr>
        <p:txBody>
          <a:bodyPr wrap="square" lIns="90488" tIns="44450" rIns="90488" bIns="44450">
            <a:spAutoFit/>
          </a:bodyPr>
          <a:lstStyle/>
          <a:p>
            <a:pPr algn="ctr">
              <a:defRPr/>
            </a:pPr>
            <a:r>
              <a:rPr lang="fr-FR" sz="4800" dirty="0">
                <a:solidFill>
                  <a:schemeClr val="tx2"/>
                </a:solidFill>
                <a:effectLst>
                  <a:outerShdw blurRad="38100" dist="38100" dir="2700000" algn="tl">
                    <a:srgbClr val="C0C0C0"/>
                  </a:outerShdw>
                </a:effectLst>
                <a:latin typeface="CG Omega" pitchFamily="34" charset="0"/>
              </a:rPr>
              <a:t>« </a:t>
            </a:r>
            <a:r>
              <a:rPr lang="fr-FR" sz="4000" dirty="0">
                <a:solidFill>
                  <a:schemeClr val="tx2"/>
                </a:solidFill>
                <a:effectLst>
                  <a:outerShdw blurRad="38100" dist="38100" dir="2700000" algn="tl">
                    <a:srgbClr val="C0C0C0"/>
                  </a:outerShdw>
                </a:effectLst>
                <a:latin typeface="CG Omega" pitchFamily="34" charset="0"/>
              </a:rPr>
              <a:t>La plus grande chose en ce monde n’est pas tant la position que vous occupez </a:t>
            </a:r>
            <a:r>
              <a:rPr lang="fr-FR" sz="4000" dirty="0" smtClean="0">
                <a:solidFill>
                  <a:schemeClr val="tx2"/>
                </a:solidFill>
                <a:effectLst>
                  <a:outerShdw blurRad="38100" dist="38100" dir="2700000" algn="tl">
                    <a:srgbClr val="C0C0C0"/>
                  </a:outerShdw>
                </a:effectLst>
                <a:latin typeface="CG Omega" pitchFamily="34" charset="0"/>
              </a:rPr>
              <a:t>,mais </a:t>
            </a:r>
            <a:r>
              <a:rPr lang="fr-FR" sz="4000" dirty="0">
                <a:solidFill>
                  <a:schemeClr val="tx2"/>
                </a:solidFill>
                <a:effectLst>
                  <a:outerShdw blurRad="38100" dist="38100" dir="2700000" algn="tl">
                    <a:srgbClr val="C0C0C0"/>
                  </a:outerShdw>
                </a:effectLst>
                <a:latin typeface="CG Omega" pitchFamily="34" charset="0"/>
              </a:rPr>
              <a:t>la direction dans laquelle vous allez »</a:t>
            </a:r>
          </a:p>
        </p:txBody>
      </p:sp>
    </p:spTree>
    <p:extLst>
      <p:ext uri="{BB962C8B-B14F-4D97-AF65-F5344CB8AC3E}">
        <p14:creationId xmlns:p14="http://schemas.microsoft.com/office/powerpoint/2010/main" val="265739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88418"/>
                                        </p:tgtEl>
                                        <p:attrNameLst>
                                          <p:attrName>style.visibility</p:attrName>
                                        </p:attrNameLst>
                                      </p:cBhvr>
                                      <p:to>
                                        <p:strVal val="visible"/>
                                      </p:to>
                                    </p:set>
                                    <p:animEffect transition="in" filter="dissolve">
                                      <p:cBhvr>
                                        <p:cTn id="7" dur="500"/>
                                        <p:tgtEl>
                                          <p:spTgt spid="188418"/>
                                        </p:tgtEl>
                                      </p:cBhvr>
                                    </p:animEffect>
                                  </p:childTnLst>
                                </p:cTn>
                              </p:par>
                            </p:childTnLst>
                          </p:cTn>
                        </p:par>
                        <p:par>
                          <p:cTn id="8" fill="hold">
                            <p:stCondLst>
                              <p:cond delay="500"/>
                            </p:stCondLst>
                            <p:childTnLst>
                              <p:par>
                                <p:cTn id="9" presetID="2" presetClass="entr" presetSubtype="3" fill="hold" grpId="0" nodeType="afterEffect">
                                  <p:stCondLst>
                                    <p:cond delay="0"/>
                                  </p:stCondLst>
                                  <p:iterate type="lt">
                                    <p:tmPct val="100000"/>
                                  </p:iterate>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75"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2" dur="75" fill="hold"/>
                                        <p:tgtEl>
                                          <p:spTgt spid="7">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Cartographie du marché de l’emploi dans le secteur de la pharmacie</a:t>
            </a:r>
            <a:endParaRPr lang="fr-FR" sz="3200" dirty="0"/>
          </a:p>
        </p:txBody>
      </p:sp>
      <p:graphicFrame>
        <p:nvGraphicFramePr>
          <p:cNvPr id="4" name="Espace réservé du contenu 3"/>
          <p:cNvGraphicFramePr>
            <a:graphicFrameLocks noGrp="1"/>
          </p:cNvGraphicFramePr>
          <p:nvPr>
            <p:ph idx="1"/>
            <p:extLst/>
          </p:nvPr>
        </p:nvGraphicFramePr>
        <p:xfrm>
          <a:off x="1459068" y="2660495"/>
          <a:ext cx="9986493"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2575775" y="2756079"/>
            <a:ext cx="2653048" cy="369332"/>
          </a:xfrm>
          <a:prstGeom prst="rect">
            <a:avLst/>
          </a:prstGeom>
          <a:noFill/>
        </p:spPr>
        <p:txBody>
          <a:bodyPr wrap="square" rtlCol="0">
            <a:spAutoFit/>
          </a:bodyPr>
          <a:lstStyle/>
          <a:p>
            <a:r>
              <a:rPr lang="fr-FR" dirty="0" smtClean="0"/>
              <a:t>   </a:t>
            </a:r>
            <a:r>
              <a:rPr lang="fr-FR" b="1" dirty="0" smtClean="0">
                <a:solidFill>
                  <a:srgbClr val="FF0000"/>
                </a:solidFill>
              </a:rPr>
              <a:t>SECTEUR  PUBLIC</a:t>
            </a:r>
            <a:endParaRPr lang="fr-FR" b="1" dirty="0">
              <a:solidFill>
                <a:srgbClr val="FF0000"/>
              </a:solidFill>
            </a:endParaRPr>
          </a:p>
        </p:txBody>
      </p:sp>
      <p:sp>
        <p:nvSpPr>
          <p:cNvPr id="7" name="ZoneTexte 6"/>
          <p:cNvSpPr txBox="1"/>
          <p:nvPr/>
        </p:nvSpPr>
        <p:spPr>
          <a:xfrm>
            <a:off x="6568225" y="3580326"/>
            <a:ext cx="2047741" cy="369332"/>
          </a:xfrm>
          <a:prstGeom prst="rect">
            <a:avLst/>
          </a:prstGeom>
          <a:noFill/>
        </p:spPr>
        <p:txBody>
          <a:bodyPr wrap="square" rtlCol="0">
            <a:spAutoFit/>
          </a:bodyPr>
          <a:lstStyle/>
          <a:p>
            <a:r>
              <a:rPr lang="fr-FR" dirty="0" smtClean="0"/>
              <a:t>ENSEIGNEMENT</a:t>
            </a:r>
            <a:endParaRPr lang="fr-FR" dirty="0"/>
          </a:p>
        </p:txBody>
      </p:sp>
    </p:spTree>
    <p:extLst>
      <p:ext uri="{BB962C8B-B14F-4D97-AF65-F5344CB8AC3E}">
        <p14:creationId xmlns:p14="http://schemas.microsoft.com/office/powerpoint/2010/main" val="4668720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t>Cartographie du marché de l’emploi dans le secteur de la pharmacie</a:t>
            </a:r>
            <a:endParaRPr lang="fr-FR" sz="3600" dirty="0"/>
          </a:p>
        </p:txBody>
      </p:sp>
      <p:graphicFrame>
        <p:nvGraphicFramePr>
          <p:cNvPr id="4" name="Espace réservé du contenu 3"/>
          <p:cNvGraphicFramePr>
            <a:graphicFrameLocks noGrp="1"/>
          </p:cNvGraphicFramePr>
          <p:nvPr>
            <p:ph idx="1"/>
            <p:extLst/>
          </p:nvPr>
        </p:nvGraphicFramePr>
        <p:xfrm>
          <a:off x="647699" y="2621858"/>
          <a:ext cx="9986493"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2575775" y="2756079"/>
            <a:ext cx="2653048" cy="369332"/>
          </a:xfrm>
          <a:prstGeom prst="rect">
            <a:avLst/>
          </a:prstGeom>
          <a:noFill/>
        </p:spPr>
        <p:txBody>
          <a:bodyPr wrap="square" rtlCol="0">
            <a:spAutoFit/>
          </a:bodyPr>
          <a:lstStyle/>
          <a:p>
            <a:r>
              <a:rPr lang="fr-FR" dirty="0" smtClean="0"/>
              <a:t>   </a:t>
            </a:r>
            <a:r>
              <a:rPr lang="fr-FR" b="1" dirty="0" smtClean="0">
                <a:solidFill>
                  <a:srgbClr val="FF0000"/>
                </a:solidFill>
              </a:rPr>
              <a:t>SECTEUR  PRIVE</a:t>
            </a:r>
            <a:endParaRPr lang="fr-FR" b="1" dirty="0">
              <a:solidFill>
                <a:srgbClr val="FF0000"/>
              </a:solidFill>
            </a:endParaRPr>
          </a:p>
        </p:txBody>
      </p:sp>
      <p:sp>
        <p:nvSpPr>
          <p:cNvPr id="7" name="ZoneTexte 6"/>
          <p:cNvSpPr txBox="1"/>
          <p:nvPr/>
        </p:nvSpPr>
        <p:spPr>
          <a:xfrm>
            <a:off x="6096000" y="3593204"/>
            <a:ext cx="2236631" cy="646331"/>
          </a:xfrm>
          <a:prstGeom prst="rect">
            <a:avLst/>
          </a:prstGeom>
          <a:noFill/>
        </p:spPr>
        <p:txBody>
          <a:bodyPr wrap="square" rtlCol="0">
            <a:spAutoFit/>
          </a:bodyPr>
          <a:lstStyle/>
          <a:p>
            <a:r>
              <a:rPr lang="fr-FR" dirty="0" smtClean="0"/>
              <a:t>AGENCES</a:t>
            </a:r>
          </a:p>
          <a:p>
            <a:r>
              <a:rPr lang="fr-FR" dirty="0" smtClean="0"/>
              <a:t>REPRESENTATION</a:t>
            </a:r>
            <a:endParaRPr lang="fr-FR" dirty="0"/>
          </a:p>
        </p:txBody>
      </p:sp>
      <p:sp>
        <p:nvSpPr>
          <p:cNvPr id="3" name="ZoneTexte 2"/>
          <p:cNvSpPr txBox="1"/>
          <p:nvPr/>
        </p:nvSpPr>
        <p:spPr>
          <a:xfrm>
            <a:off x="2472744" y="4507605"/>
            <a:ext cx="1596981" cy="369332"/>
          </a:xfrm>
          <a:prstGeom prst="rect">
            <a:avLst/>
          </a:prstGeom>
          <a:noFill/>
        </p:spPr>
        <p:txBody>
          <a:bodyPr wrap="square" rtlCol="0">
            <a:spAutoFit/>
          </a:bodyPr>
          <a:lstStyle/>
          <a:p>
            <a:r>
              <a:rPr lang="fr-FR" dirty="0" smtClean="0"/>
              <a:t>GROSSISTES</a:t>
            </a:r>
            <a:endParaRPr lang="fr-FR" dirty="0"/>
          </a:p>
        </p:txBody>
      </p:sp>
      <p:sp>
        <p:nvSpPr>
          <p:cNvPr id="6" name="ZoneTexte 5"/>
          <p:cNvSpPr txBox="1"/>
          <p:nvPr/>
        </p:nvSpPr>
        <p:spPr>
          <a:xfrm>
            <a:off x="9311425" y="3125411"/>
            <a:ext cx="2306657" cy="646331"/>
          </a:xfrm>
          <a:prstGeom prst="rect">
            <a:avLst/>
          </a:prstGeom>
          <a:noFill/>
        </p:spPr>
        <p:txBody>
          <a:bodyPr wrap="none" rtlCol="0">
            <a:spAutoFit/>
          </a:bodyPr>
          <a:lstStyle/>
          <a:p>
            <a:r>
              <a:rPr lang="fr-FR" dirty="0" smtClean="0"/>
              <a:t>EXPERTISE </a:t>
            </a:r>
          </a:p>
          <a:p>
            <a:r>
              <a:rPr lang="fr-FR" dirty="0" smtClean="0"/>
              <a:t>PHARMACEUTIQUE</a:t>
            </a:r>
            <a:endParaRPr lang="fr-FR" dirty="0"/>
          </a:p>
        </p:txBody>
      </p:sp>
      <p:sp>
        <p:nvSpPr>
          <p:cNvPr id="8" name="Forme en L 7"/>
          <p:cNvSpPr/>
          <p:nvPr/>
        </p:nvSpPr>
        <p:spPr>
          <a:xfrm rot="5400000">
            <a:off x="9616384" y="3653395"/>
            <a:ext cx="918583" cy="1528502"/>
          </a:xfrm>
          <a:prstGeom prst="corner">
            <a:avLst>
              <a:gd name="adj1" fmla="val 16120"/>
              <a:gd name="adj2" fmla="val 161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Triangle isocèle 8"/>
          <p:cNvSpPr/>
          <p:nvPr/>
        </p:nvSpPr>
        <p:spPr>
          <a:xfrm>
            <a:off x="8915079" y="3935918"/>
            <a:ext cx="260366" cy="260366"/>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ZoneTexte 9"/>
          <p:cNvSpPr txBox="1"/>
          <p:nvPr/>
        </p:nvSpPr>
        <p:spPr>
          <a:xfrm>
            <a:off x="9419037" y="4287988"/>
            <a:ext cx="2306657" cy="646331"/>
          </a:xfrm>
          <a:prstGeom prst="rect">
            <a:avLst/>
          </a:prstGeom>
          <a:noFill/>
        </p:spPr>
        <p:txBody>
          <a:bodyPr wrap="none" rtlCol="0">
            <a:spAutoFit/>
          </a:bodyPr>
          <a:lstStyle/>
          <a:p>
            <a:r>
              <a:rPr lang="fr-FR" dirty="0" smtClean="0"/>
              <a:t>INDUSTRIE</a:t>
            </a:r>
          </a:p>
          <a:p>
            <a:r>
              <a:rPr lang="fr-FR" dirty="0" smtClean="0"/>
              <a:t>PHARMACEUTIQUE</a:t>
            </a:r>
            <a:endParaRPr lang="fr-FR" dirty="0"/>
          </a:p>
        </p:txBody>
      </p:sp>
    </p:spTree>
    <p:extLst>
      <p:ext uri="{BB962C8B-B14F-4D97-AF65-F5344CB8AC3E}">
        <p14:creationId xmlns:p14="http://schemas.microsoft.com/office/powerpoint/2010/main" val="246308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700644" y="848868"/>
            <a:ext cx="1081842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fr-FR" sz="3200" i="1" dirty="0">
                <a:latin typeface="Trebuchet MS" panose="020B0603020202020204" pitchFamily="34" charset="0"/>
              </a:rPr>
              <a:t>Quels chemins </a:t>
            </a:r>
            <a:r>
              <a:rPr lang="fr-FR" sz="3200" i="1" dirty="0" smtClean="0">
                <a:latin typeface="Trebuchet MS" panose="020B0603020202020204" pitchFamily="34" charset="0"/>
              </a:rPr>
              <a:t>allons-nous </a:t>
            </a:r>
            <a:r>
              <a:rPr lang="fr-FR" sz="3200" i="1" dirty="0">
                <a:latin typeface="Trebuchet MS" panose="020B0603020202020204" pitchFamily="34" charset="0"/>
              </a:rPr>
              <a:t>décidé de suivre en tant que </a:t>
            </a:r>
            <a:r>
              <a:rPr lang="fr-FR" sz="3200" i="1" dirty="0" smtClean="0">
                <a:latin typeface="Trebuchet MS" panose="020B0603020202020204" pitchFamily="34" charset="0"/>
              </a:rPr>
              <a:t>pharmacien ?</a:t>
            </a:r>
            <a:endParaRPr lang="fr-FR" sz="900" dirty="0">
              <a:latin typeface="Trebuchet MS" panose="020B0603020202020204" pitchFamily="34" charset="0"/>
            </a:endParaRPr>
          </a:p>
        </p:txBody>
      </p:sp>
      <p:sp>
        <p:nvSpPr>
          <p:cNvPr id="31747" name="Text Box 3"/>
          <p:cNvSpPr txBox="1">
            <a:spLocks noChangeArrowheads="1"/>
          </p:cNvSpPr>
          <p:nvPr/>
        </p:nvSpPr>
        <p:spPr bwMode="auto">
          <a:xfrm>
            <a:off x="4495800" y="53340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fr-FR"/>
          </a:p>
        </p:txBody>
      </p:sp>
      <p:graphicFrame>
        <p:nvGraphicFramePr>
          <p:cNvPr id="120836" name="Object 4"/>
          <p:cNvGraphicFramePr>
            <a:graphicFrameLocks noChangeAspect="1"/>
          </p:cNvGraphicFramePr>
          <p:nvPr/>
        </p:nvGraphicFramePr>
        <p:xfrm>
          <a:off x="2839868" y="4005263"/>
          <a:ext cx="1828800" cy="1827212"/>
        </p:xfrm>
        <a:graphic>
          <a:graphicData uri="http://schemas.openxmlformats.org/presentationml/2006/ole">
            <mc:AlternateContent xmlns:mc="http://schemas.openxmlformats.org/markup-compatibility/2006">
              <mc:Choice xmlns:v="urn:schemas-microsoft-com:vml" Requires="v">
                <p:oleObj spid="_x0000_s3124" name="Clip" r:id="rId3" imgW="782726" imgH="781812" progId="MS_ClipArt_Gallery.5">
                  <p:embed/>
                </p:oleObj>
              </mc:Choice>
              <mc:Fallback>
                <p:oleObj name="Clip" r:id="rId3" imgW="782726" imgH="781812" progId="MS_ClipArt_Gallery.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9868" y="4005263"/>
                        <a:ext cx="182880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0837" name="Object 5"/>
          <p:cNvGraphicFramePr>
            <a:graphicFrameLocks noChangeAspect="1"/>
          </p:cNvGraphicFramePr>
          <p:nvPr/>
        </p:nvGraphicFramePr>
        <p:xfrm>
          <a:off x="7464152" y="4186237"/>
          <a:ext cx="2376488" cy="1646238"/>
        </p:xfrm>
        <a:graphic>
          <a:graphicData uri="http://schemas.openxmlformats.org/presentationml/2006/ole">
            <mc:AlternateContent xmlns:mc="http://schemas.openxmlformats.org/markup-compatibility/2006">
              <mc:Choice xmlns:v="urn:schemas-microsoft-com:vml" Requires="v">
                <p:oleObj spid="_x0000_s3125" name="Clip" r:id="rId5" imgW="4808538" imgH="2787650" progId="MS_ClipArt_Gallery.5">
                  <p:embed/>
                </p:oleObj>
              </mc:Choice>
              <mc:Fallback>
                <p:oleObj name="Clip" r:id="rId5" imgW="4808538" imgH="2787650" progId="MS_ClipArt_Gallery.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4152" y="4186237"/>
                        <a:ext cx="2376488" cy="1646238"/>
                      </a:xfrm>
                      <a:prstGeom prst="rect">
                        <a:avLst/>
                      </a:prstGeom>
                      <a:solidFill>
                        <a:srgbClr val="FF0000"/>
                      </a:solidFill>
                      <a:ln>
                        <a:noFill/>
                      </a:ln>
                    </p:spPr>
                  </p:pic>
                </p:oleObj>
              </mc:Fallback>
            </mc:AlternateContent>
          </a:graphicData>
        </a:graphic>
      </p:graphicFrame>
      <p:sp>
        <p:nvSpPr>
          <p:cNvPr id="120838" name="Text Box 6"/>
          <p:cNvSpPr txBox="1">
            <a:spLocks noChangeArrowheads="1"/>
          </p:cNvSpPr>
          <p:nvPr/>
        </p:nvSpPr>
        <p:spPr bwMode="auto">
          <a:xfrm>
            <a:off x="7464152" y="3586957"/>
            <a:ext cx="2376488" cy="519112"/>
          </a:xfrm>
          <a:prstGeom prst="rect">
            <a:avLst/>
          </a:prstGeom>
          <a:solidFill>
            <a:srgbClr val="FF0000"/>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kumimoji="1" lang="fr-FR" sz="2800" b="1" i="1" dirty="0">
                <a:solidFill>
                  <a:schemeClr val="bg1"/>
                </a:solidFill>
                <a:latin typeface="Trebuchet MS" panose="020B0603020202020204" pitchFamily="34" charset="0"/>
              </a:rPr>
              <a:t>menaces</a:t>
            </a:r>
          </a:p>
        </p:txBody>
      </p:sp>
      <p:sp>
        <p:nvSpPr>
          <p:cNvPr id="120839" name="Text Box 7"/>
          <p:cNvSpPr txBox="1">
            <a:spLocks noChangeArrowheads="1"/>
          </p:cNvSpPr>
          <p:nvPr/>
        </p:nvSpPr>
        <p:spPr bwMode="auto">
          <a:xfrm>
            <a:off x="2567608" y="3502026"/>
            <a:ext cx="2101060" cy="461963"/>
          </a:xfrm>
          <a:prstGeom prst="rect">
            <a:avLst/>
          </a:prstGeom>
          <a:solidFill>
            <a:srgbClr val="3333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kumimoji="1" lang="fr-FR" b="1" i="1" dirty="0">
                <a:solidFill>
                  <a:schemeClr val="bg1"/>
                </a:solidFill>
                <a:latin typeface="Trebuchet MS" panose="020B0603020202020204" pitchFamily="34" charset="0"/>
              </a:rPr>
              <a:t>Opportunités</a:t>
            </a:r>
          </a:p>
        </p:txBody>
      </p:sp>
      <p:sp>
        <p:nvSpPr>
          <p:cNvPr id="31752" name="Line 8"/>
          <p:cNvSpPr>
            <a:spLocks noChangeShapeType="1"/>
          </p:cNvSpPr>
          <p:nvPr/>
        </p:nvSpPr>
        <p:spPr bwMode="auto">
          <a:xfrm>
            <a:off x="6539199" y="1986757"/>
            <a:ext cx="2647950" cy="1600200"/>
          </a:xfrm>
          <a:prstGeom prst="line">
            <a:avLst/>
          </a:prstGeom>
          <a:noFill/>
          <a:ln w="1270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1753" name="Line 9"/>
          <p:cNvSpPr>
            <a:spLocks noChangeShapeType="1"/>
          </p:cNvSpPr>
          <p:nvPr/>
        </p:nvSpPr>
        <p:spPr bwMode="auto">
          <a:xfrm flipH="1">
            <a:off x="3361675" y="1790305"/>
            <a:ext cx="2178050" cy="1676400"/>
          </a:xfrm>
          <a:prstGeom prst="line">
            <a:avLst/>
          </a:prstGeom>
          <a:noFill/>
          <a:ln w="1270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3344072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0834">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7" presetClass="entr" presetSubtype="10" fill="hold" nodeType="afterEffect">
                                  <p:stCondLst>
                                    <p:cond delay="0"/>
                                  </p:stCondLst>
                                  <p:childTnLst>
                                    <p:set>
                                      <p:cBhvr>
                                        <p:cTn id="9" dur="1" fill="hold">
                                          <p:stCondLst>
                                            <p:cond delay="0"/>
                                          </p:stCondLst>
                                        </p:cTn>
                                        <p:tgtEl>
                                          <p:spTgt spid="120837"/>
                                        </p:tgtEl>
                                        <p:attrNameLst>
                                          <p:attrName>style.visibility</p:attrName>
                                        </p:attrNameLst>
                                      </p:cBhvr>
                                      <p:to>
                                        <p:strVal val="visible"/>
                                      </p:to>
                                    </p:set>
                                    <p:anim calcmode="lin" valueType="num">
                                      <p:cBhvr>
                                        <p:cTn id="10" dur="500" fill="hold"/>
                                        <p:tgtEl>
                                          <p:spTgt spid="120837"/>
                                        </p:tgtEl>
                                        <p:attrNameLst>
                                          <p:attrName>ppt_w</p:attrName>
                                        </p:attrNameLst>
                                      </p:cBhvr>
                                      <p:tavLst>
                                        <p:tav tm="0">
                                          <p:val>
                                            <p:fltVal val="0"/>
                                          </p:val>
                                        </p:tav>
                                        <p:tav tm="100000">
                                          <p:val>
                                            <p:strVal val="#ppt_w"/>
                                          </p:val>
                                        </p:tav>
                                      </p:tavLst>
                                    </p:anim>
                                    <p:anim calcmode="lin" valueType="num">
                                      <p:cBhvr>
                                        <p:cTn id="11" dur="500" fill="hold"/>
                                        <p:tgtEl>
                                          <p:spTgt spid="120837"/>
                                        </p:tgtEl>
                                        <p:attrNameLst>
                                          <p:attrName>ppt_h</p:attrName>
                                        </p:attrNameLst>
                                      </p:cBhvr>
                                      <p:tavLst>
                                        <p:tav tm="0">
                                          <p:val>
                                            <p:strVal val="#ppt_h"/>
                                          </p:val>
                                        </p:tav>
                                        <p:tav tm="100000">
                                          <p:val>
                                            <p:strVal val="#ppt_h"/>
                                          </p:val>
                                        </p:tav>
                                      </p:tavLst>
                                    </p:anim>
                                  </p:childTnLst>
                                </p:cTn>
                              </p:par>
                            </p:childTnLst>
                          </p:cTn>
                        </p:par>
                        <p:par>
                          <p:cTn id="12" fill="hold" nodeType="afterGroup">
                            <p:stCondLst>
                              <p:cond delay="1000"/>
                            </p:stCondLst>
                            <p:childTnLst>
                              <p:par>
                                <p:cTn id="13" presetID="15" presetClass="entr" presetSubtype="0"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 calcmode="lin" valueType="num">
                                      <p:cBhvr>
                                        <p:cTn id="15" dur="1000" fill="hold"/>
                                        <p:tgtEl>
                                          <p:spTgt spid="120838"/>
                                        </p:tgtEl>
                                        <p:attrNameLst>
                                          <p:attrName>ppt_w</p:attrName>
                                        </p:attrNameLst>
                                      </p:cBhvr>
                                      <p:tavLst>
                                        <p:tav tm="0">
                                          <p:val>
                                            <p:fltVal val="0"/>
                                          </p:val>
                                        </p:tav>
                                        <p:tav tm="100000">
                                          <p:val>
                                            <p:strVal val="#ppt_w"/>
                                          </p:val>
                                        </p:tav>
                                      </p:tavLst>
                                    </p:anim>
                                    <p:anim calcmode="lin" valueType="num">
                                      <p:cBhvr>
                                        <p:cTn id="16" dur="1000" fill="hold"/>
                                        <p:tgtEl>
                                          <p:spTgt spid="120838"/>
                                        </p:tgtEl>
                                        <p:attrNameLst>
                                          <p:attrName>ppt_h</p:attrName>
                                        </p:attrNameLst>
                                      </p:cBhvr>
                                      <p:tavLst>
                                        <p:tav tm="0">
                                          <p:val>
                                            <p:fltVal val="0"/>
                                          </p:val>
                                        </p:tav>
                                        <p:tav tm="100000">
                                          <p:val>
                                            <p:strVal val="#ppt_h"/>
                                          </p:val>
                                        </p:tav>
                                      </p:tavLst>
                                    </p:anim>
                                    <p:anim calcmode="lin" valueType="num">
                                      <p:cBhvr>
                                        <p:cTn id="17" dur="1000" fill="hold"/>
                                        <p:tgtEl>
                                          <p:spTgt spid="120838"/>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0838"/>
                                        </p:tgtEl>
                                        <p:attrNameLst>
                                          <p:attrName>ppt_y</p:attrName>
                                        </p:attrNameLst>
                                      </p:cBhvr>
                                      <p:tavLst>
                                        <p:tav tm="0" fmla="#ppt_y+(sin(-2*pi*(1-$))*-#ppt_x+cos(-2*pi*(1-$))*(1-#ppt_y))*(1-$)">
                                          <p:val>
                                            <p:fltVal val="0"/>
                                          </p:val>
                                        </p:tav>
                                        <p:tav tm="100000">
                                          <p:val>
                                            <p:fltVal val="1"/>
                                          </p:val>
                                        </p:tav>
                                      </p:tavLst>
                                    </p:anim>
                                  </p:childTnLst>
                                </p:cTn>
                              </p:par>
                            </p:childTnLst>
                          </p:cTn>
                        </p:par>
                        <p:par>
                          <p:cTn id="19" fill="hold" nodeType="afterGroup">
                            <p:stCondLst>
                              <p:cond delay="2000"/>
                            </p:stCondLst>
                            <p:childTnLst>
                              <p:par>
                                <p:cTn id="20" presetID="17" presetClass="entr" presetSubtype="10" fill="hold" nodeType="afterEffect">
                                  <p:stCondLst>
                                    <p:cond delay="0"/>
                                  </p:stCondLst>
                                  <p:childTnLst>
                                    <p:set>
                                      <p:cBhvr>
                                        <p:cTn id="21" dur="1" fill="hold">
                                          <p:stCondLst>
                                            <p:cond delay="0"/>
                                          </p:stCondLst>
                                        </p:cTn>
                                        <p:tgtEl>
                                          <p:spTgt spid="120836"/>
                                        </p:tgtEl>
                                        <p:attrNameLst>
                                          <p:attrName>style.visibility</p:attrName>
                                        </p:attrNameLst>
                                      </p:cBhvr>
                                      <p:to>
                                        <p:strVal val="visible"/>
                                      </p:to>
                                    </p:set>
                                    <p:anim calcmode="lin" valueType="num">
                                      <p:cBhvr>
                                        <p:cTn id="22" dur="500" fill="hold"/>
                                        <p:tgtEl>
                                          <p:spTgt spid="120836"/>
                                        </p:tgtEl>
                                        <p:attrNameLst>
                                          <p:attrName>ppt_w</p:attrName>
                                        </p:attrNameLst>
                                      </p:cBhvr>
                                      <p:tavLst>
                                        <p:tav tm="0">
                                          <p:val>
                                            <p:fltVal val="0"/>
                                          </p:val>
                                        </p:tav>
                                        <p:tav tm="100000">
                                          <p:val>
                                            <p:strVal val="#ppt_w"/>
                                          </p:val>
                                        </p:tav>
                                      </p:tavLst>
                                    </p:anim>
                                    <p:anim calcmode="lin" valueType="num">
                                      <p:cBhvr>
                                        <p:cTn id="23" dur="500" fill="hold"/>
                                        <p:tgtEl>
                                          <p:spTgt spid="120836"/>
                                        </p:tgtEl>
                                        <p:attrNameLst>
                                          <p:attrName>ppt_h</p:attrName>
                                        </p:attrNameLst>
                                      </p:cBhvr>
                                      <p:tavLst>
                                        <p:tav tm="0">
                                          <p:val>
                                            <p:strVal val="#ppt_h"/>
                                          </p:val>
                                        </p:tav>
                                        <p:tav tm="100000">
                                          <p:val>
                                            <p:strVal val="#ppt_h"/>
                                          </p:val>
                                        </p:tav>
                                      </p:tavLst>
                                    </p:anim>
                                  </p:childTnLst>
                                </p:cTn>
                              </p:par>
                            </p:childTnLst>
                          </p:cTn>
                        </p:par>
                        <p:par>
                          <p:cTn id="24" fill="hold" nodeType="afterGroup">
                            <p:stCondLst>
                              <p:cond delay="2500"/>
                            </p:stCondLst>
                            <p:childTnLst>
                              <p:par>
                                <p:cTn id="25" presetID="15" presetClass="entr" presetSubtype="0" fill="hold" grpId="0" nodeType="afterEffect">
                                  <p:stCondLst>
                                    <p:cond delay="0"/>
                                  </p:stCondLst>
                                  <p:childTnLst>
                                    <p:set>
                                      <p:cBhvr>
                                        <p:cTn id="26" dur="1" fill="hold">
                                          <p:stCondLst>
                                            <p:cond delay="0"/>
                                          </p:stCondLst>
                                        </p:cTn>
                                        <p:tgtEl>
                                          <p:spTgt spid="120839"/>
                                        </p:tgtEl>
                                        <p:attrNameLst>
                                          <p:attrName>style.visibility</p:attrName>
                                        </p:attrNameLst>
                                      </p:cBhvr>
                                      <p:to>
                                        <p:strVal val="visible"/>
                                      </p:to>
                                    </p:set>
                                    <p:anim calcmode="lin" valueType="num">
                                      <p:cBhvr>
                                        <p:cTn id="27" dur="1000" fill="hold"/>
                                        <p:tgtEl>
                                          <p:spTgt spid="120839"/>
                                        </p:tgtEl>
                                        <p:attrNameLst>
                                          <p:attrName>ppt_w</p:attrName>
                                        </p:attrNameLst>
                                      </p:cBhvr>
                                      <p:tavLst>
                                        <p:tav tm="0">
                                          <p:val>
                                            <p:fltVal val="0"/>
                                          </p:val>
                                        </p:tav>
                                        <p:tav tm="100000">
                                          <p:val>
                                            <p:strVal val="#ppt_w"/>
                                          </p:val>
                                        </p:tav>
                                      </p:tavLst>
                                    </p:anim>
                                    <p:anim calcmode="lin" valueType="num">
                                      <p:cBhvr>
                                        <p:cTn id="28" dur="1000" fill="hold"/>
                                        <p:tgtEl>
                                          <p:spTgt spid="120839"/>
                                        </p:tgtEl>
                                        <p:attrNameLst>
                                          <p:attrName>ppt_h</p:attrName>
                                        </p:attrNameLst>
                                      </p:cBhvr>
                                      <p:tavLst>
                                        <p:tav tm="0">
                                          <p:val>
                                            <p:fltVal val="0"/>
                                          </p:val>
                                        </p:tav>
                                        <p:tav tm="100000">
                                          <p:val>
                                            <p:strVal val="#ppt_h"/>
                                          </p:val>
                                        </p:tav>
                                      </p:tavLst>
                                    </p:anim>
                                    <p:anim calcmode="lin" valueType="num">
                                      <p:cBhvr>
                                        <p:cTn id="29" dur="1000" fill="hold"/>
                                        <p:tgtEl>
                                          <p:spTgt spid="120839"/>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2083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build="p" autoUpdateAnimBg="0" advAuto="0"/>
      <p:bldP spid="120838" grpId="0" animBg="1" autoUpdateAnimBg="0"/>
      <p:bldP spid="120839"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Open </a:t>
            </a:r>
            <a:r>
              <a:rPr lang="fr-FR" sz="3200" dirty="0"/>
              <a:t>Innovation /Le marché de nouvelles opportunités </a:t>
            </a:r>
            <a:br>
              <a:rPr lang="fr-FR" sz="3200" dirty="0"/>
            </a:br>
            <a:endParaRPr lang="fr-FR" sz="3200" dirty="0"/>
          </a:p>
        </p:txBody>
      </p:sp>
      <p:sp>
        <p:nvSpPr>
          <p:cNvPr id="3" name="Espace réservé du contenu 2"/>
          <p:cNvSpPr>
            <a:spLocks noGrp="1"/>
          </p:cNvSpPr>
          <p:nvPr>
            <p:ph idx="1"/>
          </p:nvPr>
        </p:nvSpPr>
        <p:spPr/>
        <p:txBody>
          <a:bodyPr>
            <a:normAutofit fontScale="92500" lnSpcReduction="10000"/>
          </a:bodyPr>
          <a:lstStyle/>
          <a:p>
            <a:r>
              <a:rPr lang="fr-FR" dirty="0" smtClean="0"/>
              <a:t>Partenariat public-privé dans le secteur pharmaceutique</a:t>
            </a:r>
          </a:p>
          <a:p>
            <a:r>
              <a:rPr lang="fr-FR" dirty="0" smtClean="0"/>
              <a:t>Création de coopératives </a:t>
            </a:r>
            <a:r>
              <a:rPr lang="fr-FR" dirty="0" smtClean="0"/>
              <a:t>pharmaceutique </a:t>
            </a:r>
          </a:p>
          <a:p>
            <a:r>
              <a:rPr lang="fr-FR" dirty="0" smtClean="0"/>
              <a:t>Agro-business pharmaceutique</a:t>
            </a:r>
            <a:endParaRPr lang="fr-FR" dirty="0" smtClean="0"/>
          </a:p>
          <a:p>
            <a:r>
              <a:rPr lang="fr-FR" dirty="0" smtClean="0"/>
              <a:t>Regroupement et création des GIE et des SARL</a:t>
            </a:r>
          </a:p>
          <a:p>
            <a:r>
              <a:rPr lang="fr-FR" dirty="0" smtClean="0"/>
              <a:t>Culture de l’esprit d’entreprenariat </a:t>
            </a:r>
          </a:p>
          <a:p>
            <a:r>
              <a:rPr lang="fr-FR" dirty="0" smtClean="0"/>
              <a:t>La franchise </a:t>
            </a:r>
            <a:r>
              <a:rPr lang="fr-FR" dirty="0" smtClean="0"/>
              <a:t>( </a:t>
            </a:r>
            <a:r>
              <a:rPr lang="fr-FR" dirty="0" err="1" smtClean="0"/>
              <a:t>dév</a:t>
            </a:r>
            <a:r>
              <a:rPr lang="fr-FR" dirty="0" smtClean="0"/>
              <a:t> pharmaceutique à l’international )</a:t>
            </a:r>
            <a:endParaRPr lang="fr-FR" dirty="0" smtClean="0"/>
          </a:p>
          <a:p>
            <a:r>
              <a:rPr lang="fr-FR" dirty="0" smtClean="0"/>
              <a:t>Formation pharmaceutique continue </a:t>
            </a:r>
          </a:p>
          <a:p>
            <a:endParaRPr lang="fr-FR" dirty="0"/>
          </a:p>
        </p:txBody>
      </p:sp>
    </p:spTree>
    <p:extLst>
      <p:ext uri="{BB962C8B-B14F-4D97-AF65-F5344CB8AC3E}">
        <p14:creationId xmlns:p14="http://schemas.microsoft.com/office/powerpoint/2010/main" val="26573261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sz="4000" dirty="0" smtClean="0"/>
              <a:t>Séquence 4 : Méthodes et Concepts</a:t>
            </a:r>
            <a:r>
              <a:rPr lang="fr-FR" sz="4000" dirty="0"/>
              <a:t/>
            </a:r>
            <a:br>
              <a:rPr lang="fr-FR" sz="4000" dirty="0"/>
            </a:br>
            <a:endParaRPr lang="fr-FR" sz="4000" dirty="0"/>
          </a:p>
        </p:txBody>
      </p:sp>
      <p:sp>
        <p:nvSpPr>
          <p:cNvPr id="7" name="Rectangle 2"/>
          <p:cNvSpPr>
            <a:spLocks noChangeArrowheads="1"/>
          </p:cNvSpPr>
          <p:nvPr/>
        </p:nvSpPr>
        <p:spPr bwMode="auto">
          <a:xfrm>
            <a:off x="665016" y="2511630"/>
            <a:ext cx="3962400" cy="1074653"/>
          </a:xfrm>
          <a:prstGeom prst="rect">
            <a:avLst/>
          </a:prstGeom>
          <a:solidFill>
            <a:srgbClr val="000000"/>
          </a:solidFill>
          <a:ln w="12700">
            <a:noFill/>
            <a:miter lim="800000"/>
            <a:headEnd/>
            <a:tailEnd/>
          </a:ln>
          <a:effectLst/>
        </p:spPr>
        <p:txBody>
          <a:bodyPr lIns="90488" tIns="44450" rIns="90488" bIns="44450">
            <a:spAutoFit/>
          </a:bodyPr>
          <a:lstStyle/>
          <a:p>
            <a:pPr algn="ctr">
              <a:defRPr/>
            </a:pPr>
            <a:r>
              <a:rPr lang="en-US" sz="3200" b="1" dirty="0">
                <a:solidFill>
                  <a:srgbClr val="CF0E30"/>
                </a:solidFill>
                <a:effectLst>
                  <a:outerShdw blurRad="38100" dist="38100" dir="2700000" algn="tl">
                    <a:srgbClr val="FFFFFF"/>
                  </a:outerShdw>
                </a:effectLst>
                <a:latin typeface="Times New Roman" pitchFamily="18" charset="0"/>
              </a:rPr>
              <a:t>Stratégie :  Modèle vertueux </a:t>
            </a:r>
          </a:p>
        </p:txBody>
      </p:sp>
      <p:sp>
        <p:nvSpPr>
          <p:cNvPr id="8" name="Rectangle 2"/>
          <p:cNvSpPr>
            <a:spLocks noChangeArrowheads="1"/>
          </p:cNvSpPr>
          <p:nvPr/>
        </p:nvSpPr>
        <p:spPr bwMode="auto">
          <a:xfrm>
            <a:off x="4132612" y="3832504"/>
            <a:ext cx="4442623" cy="1074653"/>
          </a:xfrm>
          <a:prstGeom prst="rect">
            <a:avLst/>
          </a:prstGeom>
          <a:solidFill>
            <a:srgbClr val="000000"/>
          </a:solidFill>
          <a:ln w="12700">
            <a:noFill/>
            <a:miter lim="800000"/>
            <a:headEnd/>
            <a:tailEnd/>
          </a:ln>
          <a:effectLst/>
        </p:spPr>
        <p:txBody>
          <a:bodyPr wrap="square" lIns="90488" tIns="44450" rIns="90488" bIns="44450">
            <a:spAutoFit/>
          </a:bodyPr>
          <a:lstStyle/>
          <a:p>
            <a:pPr algn="ctr">
              <a:defRPr/>
            </a:pPr>
            <a:r>
              <a:rPr lang="en-US" sz="3200" b="1" dirty="0">
                <a:solidFill>
                  <a:srgbClr val="CF0E30"/>
                </a:solidFill>
                <a:effectLst>
                  <a:outerShdw blurRad="38100" dist="38100" dir="2700000" algn="tl">
                    <a:srgbClr val="FFFFFF"/>
                  </a:outerShdw>
                </a:effectLst>
                <a:latin typeface="Times New Roman" pitchFamily="18" charset="0"/>
              </a:rPr>
              <a:t>Management : Concept CPOPE</a:t>
            </a:r>
          </a:p>
        </p:txBody>
      </p:sp>
      <p:sp>
        <p:nvSpPr>
          <p:cNvPr id="9" name="Rectangle 2"/>
          <p:cNvSpPr>
            <a:spLocks noChangeArrowheads="1"/>
          </p:cNvSpPr>
          <p:nvPr/>
        </p:nvSpPr>
        <p:spPr bwMode="auto">
          <a:xfrm>
            <a:off x="7611093" y="5030268"/>
            <a:ext cx="3962400" cy="1074653"/>
          </a:xfrm>
          <a:prstGeom prst="rect">
            <a:avLst/>
          </a:prstGeom>
          <a:solidFill>
            <a:srgbClr val="000000"/>
          </a:solidFill>
          <a:ln w="12700">
            <a:noFill/>
            <a:miter lim="800000"/>
            <a:headEnd/>
            <a:tailEnd/>
          </a:ln>
          <a:effectLst/>
        </p:spPr>
        <p:txBody>
          <a:bodyPr lIns="90488" tIns="44450" rIns="90488" bIns="44450">
            <a:spAutoFit/>
          </a:bodyPr>
          <a:lstStyle/>
          <a:p>
            <a:pPr algn="ctr">
              <a:defRPr/>
            </a:pPr>
            <a:r>
              <a:rPr lang="en-US" sz="3200" b="1" dirty="0">
                <a:solidFill>
                  <a:srgbClr val="CF0E30"/>
                </a:solidFill>
                <a:effectLst>
                  <a:outerShdw blurRad="38100" dist="38100" dir="2700000" algn="tl">
                    <a:srgbClr val="FFFFFF"/>
                  </a:outerShdw>
                </a:effectLst>
                <a:latin typeface="Times New Roman" pitchFamily="18" charset="0"/>
              </a:rPr>
              <a:t>Innovation :  Concept des 3B </a:t>
            </a:r>
          </a:p>
        </p:txBody>
      </p:sp>
    </p:spTree>
    <p:extLst>
      <p:ext uri="{BB962C8B-B14F-4D97-AF65-F5344CB8AC3E}">
        <p14:creationId xmlns:p14="http://schemas.microsoft.com/office/powerpoint/2010/main" val="3660412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Stratégie :Le modèle vertueux de l’entreprise </a:t>
            </a:r>
            <a:endParaRPr lang="fr-FR" dirty="0"/>
          </a:p>
        </p:txBody>
      </p:sp>
      <p:sp>
        <p:nvSpPr>
          <p:cNvPr id="3" name="Espace réservé du contenu 2"/>
          <p:cNvSpPr>
            <a:spLocks noGrp="1"/>
          </p:cNvSpPr>
          <p:nvPr>
            <p:ph idx="1"/>
          </p:nvPr>
        </p:nvSpPr>
        <p:spPr/>
        <p:txBody>
          <a:bodyPr/>
          <a:lstStyle/>
          <a:p>
            <a:r>
              <a:rPr lang="fr-FR" dirty="0" smtClean="0"/>
              <a:t>Mission </a:t>
            </a:r>
          </a:p>
          <a:p>
            <a:r>
              <a:rPr lang="fr-FR" dirty="0" smtClean="0"/>
              <a:t>Vision</a:t>
            </a:r>
          </a:p>
          <a:p>
            <a:r>
              <a:rPr lang="fr-FR" dirty="0" smtClean="0"/>
              <a:t>Valeurs </a:t>
            </a:r>
          </a:p>
          <a:p>
            <a:r>
              <a:rPr lang="fr-FR" dirty="0" smtClean="0"/>
              <a:t>Stratégie( Interne-Externe)</a:t>
            </a:r>
          </a:p>
          <a:p>
            <a:r>
              <a:rPr lang="fr-FR" dirty="0" smtClean="0"/>
              <a:t>Revenus – couts- résultat </a:t>
            </a:r>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781" y="634423"/>
            <a:ext cx="11153104" cy="5602310"/>
          </a:xfrm>
          <a:prstGeom prst="rect">
            <a:avLst/>
          </a:prstGeom>
        </p:spPr>
      </p:pic>
    </p:spTree>
    <p:extLst>
      <p:ext uri="{BB962C8B-B14F-4D97-AF65-F5344CB8AC3E}">
        <p14:creationId xmlns:p14="http://schemas.microsoft.com/office/powerpoint/2010/main" val="2211977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Résultat de recherche d'images pour &quot;management d'entreprise image&quot;"/>
          <p:cNvPicPr/>
          <p:nvPr/>
        </p:nvPicPr>
        <p:blipFill>
          <a:blip r:embed="rId2">
            <a:extLst>
              <a:ext uri="{28A0092B-C50C-407E-A947-70E740481C1C}">
                <a14:useLocalDpi xmlns:a14="http://schemas.microsoft.com/office/drawing/2010/main" val="0"/>
              </a:ext>
            </a:extLst>
          </a:blip>
          <a:srcRect/>
          <a:stretch>
            <a:fillRect/>
          </a:stretch>
        </p:blipFill>
        <p:spPr bwMode="auto">
          <a:xfrm>
            <a:off x="997527" y="878774"/>
            <a:ext cx="10331533" cy="5284519"/>
          </a:xfrm>
          <a:prstGeom prst="rect">
            <a:avLst/>
          </a:prstGeom>
          <a:noFill/>
          <a:ln>
            <a:noFill/>
          </a:ln>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6138" y="5487664"/>
            <a:ext cx="2060812" cy="7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156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176689" y="593995"/>
            <a:ext cx="9601200" cy="1303337"/>
          </a:xfrm>
        </p:spPr>
        <p:txBody>
          <a:bodyPr>
            <a:normAutofit fontScale="90000"/>
          </a:bodyPr>
          <a:lstStyle/>
          <a:p>
            <a:r>
              <a:rPr lang="fr-FR" dirty="0" smtClean="0"/>
              <a:t/>
            </a:r>
            <a:br>
              <a:rPr lang="fr-FR" dirty="0" smtClean="0"/>
            </a:br>
            <a:r>
              <a:rPr lang="fr-FR" dirty="0" smtClean="0"/>
              <a:t>Séquence </a:t>
            </a:r>
            <a:r>
              <a:rPr lang="fr-FR" dirty="0"/>
              <a:t>5 : La Pyramide Synergique </a:t>
            </a:r>
            <a:br>
              <a:rPr lang="fr-FR" dirty="0"/>
            </a:br>
            <a:endParaRPr lang="fr-FR" dirty="0"/>
          </a:p>
        </p:txBody>
      </p:sp>
      <p:sp>
        <p:nvSpPr>
          <p:cNvPr id="3" name="Espace réservé du contenu 2"/>
          <p:cNvSpPr>
            <a:spLocks noGrp="1"/>
          </p:cNvSpPr>
          <p:nvPr>
            <p:ph idx="4294967295"/>
          </p:nvPr>
        </p:nvSpPr>
        <p:spPr>
          <a:xfrm>
            <a:off x="0" y="2557463"/>
            <a:ext cx="9601200" cy="3317875"/>
          </a:xfrm>
        </p:spPr>
        <p:txBody>
          <a:bodyPr/>
          <a:lstStyle/>
          <a:p>
            <a:endParaRPr lang="fr-FR" dirty="0" smtClean="0"/>
          </a:p>
          <a:p>
            <a:pPr marL="0" indent="0">
              <a:buNone/>
            </a:pPr>
            <a:endParaRPr lang="fr-FR" dirty="0"/>
          </a:p>
        </p:txBody>
      </p:sp>
      <p:pic>
        <p:nvPicPr>
          <p:cNvPr id="4" name="Image 3"/>
          <p:cNvPicPr>
            <a:picLocks noChangeAspect="1"/>
          </p:cNvPicPr>
          <p:nvPr/>
        </p:nvPicPr>
        <p:blipFill>
          <a:blip r:embed="rId2"/>
          <a:stretch>
            <a:fillRect/>
          </a:stretch>
        </p:blipFill>
        <p:spPr>
          <a:xfrm>
            <a:off x="2394941" y="1745673"/>
            <a:ext cx="7164696" cy="4227615"/>
          </a:xfrm>
          <a:prstGeom prst="rect">
            <a:avLst/>
          </a:prstGeom>
        </p:spPr>
      </p:pic>
    </p:spTree>
    <p:extLst>
      <p:ext uri="{BB962C8B-B14F-4D97-AF65-F5344CB8AC3E}">
        <p14:creationId xmlns:p14="http://schemas.microsoft.com/office/powerpoint/2010/main" val="42343333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Séquence 6: les outils managériaux</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626264740"/>
              </p:ext>
            </p:extLst>
          </p:nvPr>
        </p:nvGraphicFramePr>
        <p:xfrm>
          <a:off x="934791" y="2557463"/>
          <a:ext cx="10527406"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1873586" y="2799702"/>
            <a:ext cx="2100255" cy="369332"/>
          </a:xfrm>
          <a:prstGeom prst="rect">
            <a:avLst/>
          </a:prstGeom>
          <a:noFill/>
        </p:spPr>
        <p:txBody>
          <a:bodyPr wrap="none" rtlCol="0">
            <a:spAutoFit/>
          </a:bodyPr>
          <a:lstStyle/>
          <a:p>
            <a:pPr marL="285750" indent="-285750">
              <a:buFont typeface="Wingdings" panose="05000000000000000000" pitchFamily="2" charset="2"/>
              <a:buChar char="q"/>
            </a:pPr>
            <a:r>
              <a:rPr lang="fr-FR" b="1" dirty="0" smtClean="0">
                <a:solidFill>
                  <a:schemeClr val="bg1"/>
                </a:solidFill>
              </a:rPr>
              <a:t>CONCEPTION</a:t>
            </a:r>
            <a:endParaRPr lang="fr-FR" b="1" dirty="0">
              <a:solidFill>
                <a:schemeClr val="bg1"/>
              </a:solidFill>
            </a:endParaRPr>
          </a:p>
        </p:txBody>
      </p:sp>
      <p:sp>
        <p:nvSpPr>
          <p:cNvPr id="6" name="ZoneTexte 5"/>
          <p:cNvSpPr txBox="1"/>
          <p:nvPr/>
        </p:nvSpPr>
        <p:spPr>
          <a:xfrm>
            <a:off x="1873586" y="3370318"/>
            <a:ext cx="2372765" cy="369332"/>
          </a:xfrm>
          <a:prstGeom prst="rect">
            <a:avLst/>
          </a:prstGeom>
          <a:noFill/>
        </p:spPr>
        <p:txBody>
          <a:bodyPr wrap="none" rtlCol="0">
            <a:spAutoFit/>
          </a:bodyPr>
          <a:lstStyle/>
          <a:p>
            <a:pPr marL="285750" indent="-285750">
              <a:buFont typeface="Wingdings" panose="05000000000000000000" pitchFamily="2" charset="2"/>
              <a:buChar char="q"/>
            </a:pPr>
            <a:r>
              <a:rPr lang="fr-FR" b="1" dirty="0" smtClean="0">
                <a:solidFill>
                  <a:schemeClr val="bg1"/>
                </a:solidFill>
              </a:rPr>
              <a:t>PLANIFICATION</a:t>
            </a:r>
            <a:endParaRPr lang="fr-FR" b="1" dirty="0">
              <a:solidFill>
                <a:schemeClr val="bg1"/>
              </a:solidFill>
            </a:endParaRPr>
          </a:p>
        </p:txBody>
      </p:sp>
      <p:sp>
        <p:nvSpPr>
          <p:cNvPr id="7" name="ZoneTexte 6"/>
          <p:cNvSpPr txBox="1"/>
          <p:nvPr/>
        </p:nvSpPr>
        <p:spPr>
          <a:xfrm>
            <a:off x="1873586" y="4107324"/>
            <a:ext cx="2833352" cy="369332"/>
          </a:xfrm>
          <a:prstGeom prst="rect">
            <a:avLst/>
          </a:prstGeom>
          <a:noFill/>
        </p:spPr>
        <p:txBody>
          <a:bodyPr wrap="square" rtlCol="0">
            <a:spAutoFit/>
          </a:bodyPr>
          <a:lstStyle/>
          <a:p>
            <a:pPr marL="285750" indent="-285750">
              <a:buFont typeface="Wingdings" panose="05000000000000000000" pitchFamily="2" charset="2"/>
              <a:buChar char="q"/>
            </a:pPr>
            <a:r>
              <a:rPr lang="fr-FR" b="1" dirty="0" smtClean="0">
                <a:solidFill>
                  <a:schemeClr val="bg1"/>
                </a:solidFill>
              </a:rPr>
              <a:t>ORGANISATION</a:t>
            </a:r>
            <a:endParaRPr lang="fr-FR" b="1" dirty="0">
              <a:solidFill>
                <a:schemeClr val="bg1"/>
              </a:solidFill>
            </a:endParaRPr>
          </a:p>
        </p:txBody>
      </p:sp>
      <p:sp>
        <p:nvSpPr>
          <p:cNvPr id="8" name="ZoneTexte 7"/>
          <p:cNvSpPr txBox="1"/>
          <p:nvPr/>
        </p:nvSpPr>
        <p:spPr>
          <a:xfrm>
            <a:off x="1873586" y="4716577"/>
            <a:ext cx="2743334" cy="369332"/>
          </a:xfrm>
          <a:prstGeom prst="rect">
            <a:avLst/>
          </a:prstGeom>
          <a:noFill/>
        </p:spPr>
        <p:txBody>
          <a:bodyPr wrap="square" rtlCol="0">
            <a:spAutoFit/>
          </a:bodyPr>
          <a:lstStyle/>
          <a:p>
            <a:pPr marL="285750" indent="-285750">
              <a:buFont typeface="Wingdings" panose="05000000000000000000" pitchFamily="2" charset="2"/>
              <a:buChar char="q"/>
            </a:pPr>
            <a:r>
              <a:rPr lang="fr-FR" b="1" dirty="0" smtClean="0">
                <a:solidFill>
                  <a:schemeClr val="bg1"/>
                </a:solidFill>
              </a:rPr>
              <a:t>PILOTAGE</a:t>
            </a:r>
            <a:endParaRPr lang="fr-FR" b="1" dirty="0">
              <a:solidFill>
                <a:schemeClr val="bg1"/>
              </a:solidFill>
            </a:endParaRPr>
          </a:p>
        </p:txBody>
      </p:sp>
      <p:sp>
        <p:nvSpPr>
          <p:cNvPr id="9" name="ZoneTexte 8"/>
          <p:cNvSpPr txBox="1"/>
          <p:nvPr/>
        </p:nvSpPr>
        <p:spPr>
          <a:xfrm>
            <a:off x="1873586" y="5414946"/>
            <a:ext cx="2975021" cy="369332"/>
          </a:xfrm>
          <a:prstGeom prst="rect">
            <a:avLst/>
          </a:prstGeom>
          <a:noFill/>
        </p:spPr>
        <p:txBody>
          <a:bodyPr wrap="square" rtlCol="0">
            <a:spAutoFit/>
          </a:bodyPr>
          <a:lstStyle/>
          <a:p>
            <a:pPr marL="285750" indent="-285750">
              <a:buFont typeface="Wingdings" panose="05000000000000000000" pitchFamily="2" charset="2"/>
              <a:buChar char="q"/>
            </a:pPr>
            <a:r>
              <a:rPr lang="fr-FR" b="1" dirty="0" smtClean="0">
                <a:solidFill>
                  <a:schemeClr val="bg1"/>
                </a:solidFill>
              </a:rPr>
              <a:t>EVALUATION</a:t>
            </a:r>
            <a:endParaRPr lang="fr-FR" b="1" dirty="0">
              <a:solidFill>
                <a:schemeClr val="bg1"/>
              </a:solidFill>
            </a:endParaRPr>
          </a:p>
        </p:txBody>
      </p:sp>
    </p:spTree>
    <p:extLst>
      <p:ext uri="{BB962C8B-B14F-4D97-AF65-F5344CB8AC3E}">
        <p14:creationId xmlns:p14="http://schemas.microsoft.com/office/powerpoint/2010/main" val="272714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486" y="587828"/>
            <a:ext cx="10923813" cy="5698671"/>
          </a:xfrm>
          <a:prstGeom prst="rect">
            <a:avLst/>
          </a:prstGeom>
        </p:spPr>
      </p:pic>
    </p:spTree>
    <p:extLst>
      <p:ext uri="{BB962C8B-B14F-4D97-AF65-F5344CB8AC3E}">
        <p14:creationId xmlns:p14="http://schemas.microsoft.com/office/powerpoint/2010/main" val="17651626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529" y="723900"/>
            <a:ext cx="11136085" cy="5410200"/>
          </a:xfrm>
          <a:prstGeom prst="rect">
            <a:avLst/>
          </a:prstGeom>
        </p:spPr>
      </p:pic>
      <p:graphicFrame>
        <p:nvGraphicFramePr>
          <p:cNvPr id="3" name="Objet 2"/>
          <p:cNvGraphicFramePr>
            <a:graphicFrameLocks noChangeAspect="1"/>
          </p:cNvGraphicFramePr>
          <p:nvPr>
            <p:extLst>
              <p:ext uri="{D42A27DB-BD31-4B8C-83A1-F6EECF244321}">
                <p14:modId xmlns:p14="http://schemas.microsoft.com/office/powerpoint/2010/main" val="1251269966"/>
              </p:ext>
            </p:extLst>
          </p:nvPr>
        </p:nvGraphicFramePr>
        <p:xfrm>
          <a:off x="92075" y="92075"/>
          <a:ext cx="933450" cy="490538"/>
        </p:xfrm>
        <a:graphic>
          <a:graphicData uri="http://schemas.openxmlformats.org/presentationml/2006/ole">
            <mc:AlternateContent xmlns:mc="http://schemas.openxmlformats.org/markup-compatibility/2006">
              <mc:Choice xmlns:v="urn:schemas-microsoft-com:vml" Requires="v">
                <p:oleObj spid="_x0000_s1108" name="Objet d’environnement du Gestionnaire de liaisons" showAsIcon="1" r:id="rId4" imgW="933840" imgH="491040" progId="Package">
                  <p:embed/>
                </p:oleObj>
              </mc:Choice>
              <mc:Fallback>
                <p:oleObj name="Objet d’environnement du Gestionnaire de liaisons" showAsIcon="1" r:id="rId4" imgW="933840" imgH="491040" progId="Package">
                  <p:embed/>
                  <p:pic>
                    <p:nvPicPr>
                      <p:cNvPr id="0" name=""/>
                      <p:cNvPicPr/>
                      <p:nvPr/>
                    </p:nvPicPr>
                    <p:blipFill>
                      <a:blip r:embed="rId5"/>
                      <a:stretch>
                        <a:fillRect/>
                      </a:stretch>
                    </p:blipFill>
                    <p:spPr>
                      <a:xfrm>
                        <a:off x="92075" y="92075"/>
                        <a:ext cx="933450" cy="490538"/>
                      </a:xfrm>
                      <a:prstGeom prst="rect">
                        <a:avLst/>
                      </a:prstGeom>
                    </p:spPr>
                  </p:pic>
                </p:oleObj>
              </mc:Fallback>
            </mc:AlternateContent>
          </a:graphicData>
        </a:graphic>
      </p:graphicFrame>
    </p:spTree>
    <p:extLst>
      <p:ext uri="{BB962C8B-B14F-4D97-AF65-F5344CB8AC3E}">
        <p14:creationId xmlns:p14="http://schemas.microsoft.com/office/powerpoint/2010/main" val="12961160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141863" y="922280"/>
            <a:ext cx="7391400" cy="685800"/>
          </a:xfrm>
        </p:spPr>
        <p:txBody>
          <a:bodyPr/>
          <a:lstStyle/>
          <a:p>
            <a:pPr eaLnBrk="1" hangingPunct="1"/>
            <a:r>
              <a:rPr lang="en-US" sz="3200" b="1" dirty="0">
                <a:solidFill>
                  <a:srgbClr val="0097D7"/>
                </a:solidFill>
              </a:rPr>
              <a:t>LES SECRETS DE LA REUSSITE</a:t>
            </a:r>
          </a:p>
        </p:txBody>
      </p:sp>
      <p:sp>
        <p:nvSpPr>
          <p:cNvPr id="103427" name="Rectangle 3"/>
          <p:cNvSpPr>
            <a:spLocks noGrp="1" noChangeArrowheads="1"/>
          </p:cNvSpPr>
          <p:nvPr>
            <p:ph type="body" sz="half" idx="1"/>
          </p:nvPr>
        </p:nvSpPr>
        <p:spPr>
          <a:xfrm>
            <a:off x="837168" y="2060155"/>
            <a:ext cx="7975600" cy="2326701"/>
          </a:xfrm>
        </p:spPr>
        <p:txBody>
          <a:bodyPr rtlCol="0">
            <a:normAutofit fontScale="77500" lnSpcReduction="20000"/>
          </a:bodyPr>
          <a:lstStyle/>
          <a:p>
            <a:pPr>
              <a:spcAft>
                <a:spcPts val="0"/>
              </a:spcAft>
              <a:buNone/>
              <a:defRPr/>
            </a:pPr>
            <a:r>
              <a:rPr lang="fr-FR" sz="4100" b="1" dirty="0"/>
              <a:t>“Il n’y a pas de secrets pour la réussite. La réussite est le résultat de la préparation, le travail assidu et d’apprendre de ses propres échecs.”</a:t>
            </a:r>
          </a:p>
          <a:p>
            <a:pPr algn="r">
              <a:spcAft>
                <a:spcPts val="0"/>
              </a:spcAft>
              <a:buNone/>
              <a:defRPr/>
            </a:pPr>
            <a:r>
              <a:rPr lang="fr-FR" sz="4100" b="1" dirty="0">
                <a:solidFill>
                  <a:srgbClr val="F76681"/>
                </a:solidFill>
                <a:effectLst>
                  <a:outerShdw blurRad="38100" dist="38100" dir="2700000" algn="tl">
                    <a:srgbClr val="C0C0C0"/>
                  </a:outerShdw>
                </a:effectLst>
              </a:rPr>
              <a:t> </a:t>
            </a:r>
            <a:endParaRPr lang="fr-FR" sz="2500" b="1" dirty="0">
              <a:solidFill>
                <a:srgbClr val="FF5008"/>
              </a:solidFill>
              <a:effectLst>
                <a:outerShdw blurRad="38100" dist="38100" dir="2700000" algn="tl">
                  <a:srgbClr val="C0C0C0"/>
                </a:outerShdw>
              </a:effectLst>
            </a:endParaRPr>
          </a:p>
          <a:p>
            <a:pPr>
              <a:spcAft>
                <a:spcPts val="0"/>
              </a:spcAft>
              <a:buNone/>
              <a:defRPr/>
            </a:pPr>
            <a:endParaRPr lang="en-US" sz="2500" dirty="0"/>
          </a:p>
        </p:txBody>
      </p:sp>
      <p:grpSp>
        <p:nvGrpSpPr>
          <p:cNvPr id="2" name="Group 4"/>
          <p:cNvGrpSpPr>
            <a:grpSpLocks/>
          </p:cNvGrpSpPr>
          <p:nvPr/>
        </p:nvGrpSpPr>
        <p:grpSpPr bwMode="auto">
          <a:xfrm>
            <a:off x="8812768" y="2060155"/>
            <a:ext cx="2600707" cy="3850684"/>
            <a:chOff x="3966" y="2167"/>
            <a:chExt cx="1350" cy="1710"/>
          </a:xfrm>
        </p:grpSpPr>
        <p:pic>
          <p:nvPicPr>
            <p:cNvPr id="39941" name="Picture 5" descr="Secretary Powell delivers his farewell address to staff at the U.S. Department of State [State Department phot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8" y="2454"/>
              <a:ext cx="1328" cy="1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0" name="Text Box 6"/>
            <p:cNvSpPr txBox="1">
              <a:spLocks noChangeArrowheads="1"/>
            </p:cNvSpPr>
            <p:nvPr/>
          </p:nvSpPr>
          <p:spPr bwMode="auto">
            <a:xfrm>
              <a:off x="3966" y="2167"/>
              <a:ext cx="1332" cy="231"/>
            </a:xfrm>
            <a:prstGeom prst="rect">
              <a:avLst/>
            </a:prstGeom>
            <a:noFill/>
            <a:ln w="9525">
              <a:noFill/>
              <a:miter lim="800000"/>
              <a:headEnd/>
              <a:tailEnd/>
            </a:ln>
            <a:effectLst/>
          </p:spPr>
          <p:txBody>
            <a:bodyPr wrap="none">
              <a:spAutoFit/>
            </a:bodyPr>
            <a:lstStyle/>
            <a:p>
              <a:pPr>
                <a:defRPr/>
              </a:pPr>
              <a:r>
                <a:rPr lang="fr-FR" b="1">
                  <a:solidFill>
                    <a:srgbClr val="FF5008"/>
                  </a:solidFill>
                  <a:effectLst>
                    <a:outerShdw blurRad="38100" dist="38100" dir="2700000" algn="tl">
                      <a:srgbClr val="C0C0C0"/>
                    </a:outerShdw>
                  </a:effectLst>
                  <a:latin typeface="Arial" charset="0"/>
                </a:rPr>
                <a:t>Gén. Colin Powell</a:t>
              </a:r>
              <a:endParaRPr lang="en-US" b="1">
                <a:solidFill>
                  <a:srgbClr val="FF5008"/>
                </a:solidFill>
                <a:effectLst>
                  <a:outerShdw blurRad="38100" dist="38100" dir="2700000" algn="tl">
                    <a:srgbClr val="C0C0C0"/>
                  </a:outerShdw>
                </a:effectLst>
                <a:latin typeface="Arial" charset="0"/>
              </a:endParaRPr>
            </a:p>
          </p:txBody>
        </p:sp>
      </p:grpSp>
    </p:spTree>
    <p:extLst>
      <p:ext uri="{BB962C8B-B14F-4D97-AF65-F5344CB8AC3E}">
        <p14:creationId xmlns:p14="http://schemas.microsoft.com/office/powerpoint/2010/main" val="7798911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3427">
                                            <p:txEl>
                                              <p:pRg st="0" end="0"/>
                                            </p:txEl>
                                          </p:spTgt>
                                        </p:tgtEl>
                                        <p:attrNameLst>
                                          <p:attrName>style.visibility</p:attrName>
                                        </p:attrNameLst>
                                      </p:cBhvr>
                                      <p:to>
                                        <p:strVal val="visible"/>
                                      </p:to>
                                    </p:set>
                                    <p:anim calcmode="discrete" valueType="clr">
                                      <p:cBhvr override="childStyle">
                                        <p:cTn id="7" dur="80"/>
                                        <p:tgtEl>
                                          <p:spTgt spid="10342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3427">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03427">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3427">
                                            <p:txEl>
                                              <p:pRg st="1" end="1"/>
                                            </p:txEl>
                                          </p:spTgt>
                                        </p:tgtEl>
                                        <p:attrNameLst>
                                          <p:attrName>style.visibility</p:attrName>
                                        </p:attrNameLst>
                                      </p:cBhvr>
                                      <p:to>
                                        <p:strVal val="visible"/>
                                      </p:to>
                                    </p:set>
                                    <p:anim calcmode="discrete" valueType="clr">
                                      <p:cBhvr override="childStyle">
                                        <p:cTn id="14" dur="80"/>
                                        <p:tgtEl>
                                          <p:spTgt spid="10342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3427">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03427">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ntr" presetSubtype="16"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amond(in)">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a:hlinkClick r:id="" action="ppaction://ole?verb=0"/>
          </p:cNvPr>
          <p:cNvGraphicFramePr>
            <a:graphicFrameLocks/>
          </p:cNvGraphicFramePr>
          <p:nvPr>
            <p:extLst>
              <p:ext uri="{D42A27DB-BD31-4B8C-83A1-F6EECF244321}">
                <p14:modId xmlns:p14="http://schemas.microsoft.com/office/powerpoint/2010/main" val="1165925075"/>
              </p:ext>
            </p:extLst>
          </p:nvPr>
        </p:nvGraphicFramePr>
        <p:xfrm>
          <a:off x="4180270" y="845546"/>
          <a:ext cx="3568700" cy="2913063"/>
        </p:xfrm>
        <a:graphic>
          <a:graphicData uri="http://schemas.openxmlformats.org/presentationml/2006/ole">
            <mc:AlternateContent xmlns:mc="http://schemas.openxmlformats.org/markup-compatibility/2006">
              <mc:Choice xmlns:v="urn:schemas-microsoft-com:vml" Requires="v">
                <p:oleObj spid="_x0000_s5144" name="Microsoft ClipArt Gallery" r:id="rId4" imgW="3946525" imgH="3970338" progId="MS_ClipArt_Gallery">
                  <p:embed/>
                </p:oleObj>
              </mc:Choice>
              <mc:Fallback>
                <p:oleObj name="Microsoft ClipArt Gallery" r:id="rId4" imgW="3946525" imgH="3970338"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0270" y="845546"/>
                        <a:ext cx="3568700" cy="291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3" name="Rectangle 3"/>
          <p:cNvSpPr>
            <a:spLocks noChangeArrowheads="1"/>
          </p:cNvSpPr>
          <p:nvPr/>
        </p:nvSpPr>
        <p:spPr bwMode="auto">
          <a:xfrm>
            <a:off x="1156771" y="3846744"/>
            <a:ext cx="10355856" cy="119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fr-FR" sz="3600" dirty="0">
                <a:latin typeface="Impact" panose="020B0806030902050204" pitchFamily="34" charset="0"/>
              </a:rPr>
              <a:t>“Les activités réussies ne sont pas dues au hasard. Elles sont préparées avec soin.”</a:t>
            </a:r>
          </a:p>
        </p:txBody>
      </p:sp>
    </p:spTree>
    <p:extLst>
      <p:ext uri="{BB962C8B-B14F-4D97-AF65-F5344CB8AC3E}">
        <p14:creationId xmlns:p14="http://schemas.microsoft.com/office/powerpoint/2010/main" val="19247016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dirty="0" smtClean="0"/>
              <a:t/>
            </a:r>
            <a:br>
              <a:rPr lang="fr-FR" dirty="0" smtClean="0"/>
            </a:br>
            <a:r>
              <a:rPr lang="fr-FR" dirty="0" smtClean="0"/>
              <a:t>Conclusion : Quelques </a:t>
            </a:r>
            <a:r>
              <a:rPr lang="fr-FR" dirty="0"/>
              <a:t>citations à méditer … </a:t>
            </a:r>
            <a:br>
              <a:rPr lang="fr-FR" dirty="0"/>
            </a:br>
            <a:r>
              <a:rPr lang="fr-FR" dirty="0"/>
              <a:t/>
            </a:r>
            <a:br>
              <a:rPr lang="fr-FR" dirty="0"/>
            </a:br>
            <a:endParaRPr lang="fr-FR" dirty="0"/>
          </a:p>
        </p:txBody>
      </p:sp>
      <p:sp>
        <p:nvSpPr>
          <p:cNvPr id="3" name="Espace réservé du contenu 2"/>
          <p:cNvSpPr>
            <a:spLocks noGrp="1"/>
          </p:cNvSpPr>
          <p:nvPr>
            <p:ph sz="half" idx="1"/>
          </p:nvPr>
        </p:nvSpPr>
        <p:spPr/>
        <p:txBody>
          <a:bodyPr/>
          <a:lstStyle/>
          <a:p>
            <a:endParaRPr lang="fr-FR" dirty="0" smtClean="0"/>
          </a:p>
          <a:p>
            <a:r>
              <a:rPr lang="fr-FR" dirty="0" smtClean="0"/>
              <a:t>"</a:t>
            </a:r>
            <a:r>
              <a:rPr lang="fr-FR" dirty="0"/>
              <a:t>Le plus grand danger, dans les moments de turbulences, c'est d'agir avec la logique d'hier".  </a:t>
            </a:r>
          </a:p>
          <a:p>
            <a:pPr marL="0" indent="0">
              <a:buNone/>
            </a:pPr>
            <a:r>
              <a:rPr lang="fr-FR" dirty="0"/>
              <a:t> </a:t>
            </a:r>
            <a:r>
              <a:rPr lang="fr-FR" dirty="0" smtClean="0"/>
              <a:t>   Peter </a:t>
            </a:r>
            <a:r>
              <a:rPr lang="fr-FR" dirty="0"/>
              <a:t>F. Drucker</a:t>
            </a:r>
          </a:p>
          <a:p>
            <a:pPr marL="0" indent="0">
              <a:buNone/>
            </a:pPr>
            <a:endParaRPr lang="fr-FR" dirty="0"/>
          </a:p>
          <a:p>
            <a:endParaRPr lang="fr-FR" dirty="0"/>
          </a:p>
        </p:txBody>
      </p:sp>
      <p:sp>
        <p:nvSpPr>
          <p:cNvPr id="4" name="Espace réservé du contenu 3"/>
          <p:cNvSpPr>
            <a:spLocks noGrp="1"/>
          </p:cNvSpPr>
          <p:nvPr>
            <p:ph sz="half" idx="2"/>
          </p:nvPr>
        </p:nvSpPr>
        <p:spPr/>
        <p:txBody>
          <a:bodyPr/>
          <a:lstStyle/>
          <a:p>
            <a:endParaRPr lang="fr-FR" dirty="0" smtClean="0"/>
          </a:p>
          <a:p>
            <a:r>
              <a:rPr lang="fr-FR" dirty="0" smtClean="0"/>
              <a:t>"</a:t>
            </a:r>
            <a:r>
              <a:rPr lang="fr-FR" dirty="0"/>
              <a:t>Il ne suffit pas d'avoir de bonnes idées, il faut agir. Si vous avez besoin de lait, ne vous installez pas sur un tabouret au milieu d'un champ dans l'espoir qu'une vache y passe."  </a:t>
            </a:r>
          </a:p>
          <a:p>
            <a:endParaRPr lang="fr-FR" dirty="0"/>
          </a:p>
        </p:txBody>
      </p:sp>
    </p:spTree>
    <p:extLst>
      <p:ext uri="{BB962C8B-B14F-4D97-AF65-F5344CB8AC3E}">
        <p14:creationId xmlns:p14="http://schemas.microsoft.com/office/powerpoint/2010/main" val="1251365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1609860" y="827468"/>
            <a:ext cx="91440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r-FR" sz="4800" b="1" dirty="0">
                <a:solidFill>
                  <a:srgbClr val="000086"/>
                </a:solidFill>
                <a:latin typeface="Monotype Corsiva" panose="03010101010201010101" pitchFamily="66" charset="0"/>
              </a:rPr>
              <a:t>Merci de votre Attention !</a:t>
            </a:r>
          </a:p>
        </p:txBody>
      </p:sp>
      <p:pic>
        <p:nvPicPr>
          <p:cNvPr id="3" name="Picture 11" descr="AG00373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91160" y="2074572"/>
            <a:ext cx="3581400" cy="3443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301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1846</TotalTime>
  <Words>623</Words>
  <Application>Microsoft Office PowerPoint</Application>
  <PresentationFormat>Grand écran</PresentationFormat>
  <Paragraphs>165</Paragraphs>
  <Slides>31</Slides>
  <Notes>6</Notes>
  <HiddenSlides>0</HiddenSlides>
  <MMClips>0</MMClips>
  <ScaleCrop>false</ScaleCrop>
  <HeadingPairs>
    <vt:vector size="8" baseType="variant">
      <vt:variant>
        <vt:lpstr>Polices utilisées</vt:lpstr>
      </vt:variant>
      <vt:variant>
        <vt:i4>13</vt:i4>
      </vt:variant>
      <vt:variant>
        <vt:lpstr>Thème</vt:lpstr>
      </vt:variant>
      <vt:variant>
        <vt:i4>1</vt:i4>
      </vt:variant>
      <vt:variant>
        <vt:lpstr>Serveurs OLE incorporés</vt:lpstr>
      </vt:variant>
      <vt:variant>
        <vt:i4>3</vt:i4>
      </vt:variant>
      <vt:variant>
        <vt:lpstr>Titres des diapositives</vt:lpstr>
      </vt:variant>
      <vt:variant>
        <vt:i4>31</vt:i4>
      </vt:variant>
    </vt:vector>
  </HeadingPairs>
  <TitlesOfParts>
    <vt:vector size="48" baseType="lpstr">
      <vt:lpstr>Arial</vt:lpstr>
      <vt:lpstr>Arial Narrow</vt:lpstr>
      <vt:lpstr>Calibri</vt:lpstr>
      <vt:lpstr>CG Omega</vt:lpstr>
      <vt:lpstr>Comic Sans MS</vt:lpstr>
      <vt:lpstr>Garamond</vt:lpstr>
      <vt:lpstr>Impact</vt:lpstr>
      <vt:lpstr>Monotype Corsiva</vt:lpstr>
      <vt:lpstr>Segoe UI Light</vt:lpstr>
      <vt:lpstr>Sitka Banner</vt:lpstr>
      <vt:lpstr>Times New Roman</vt:lpstr>
      <vt:lpstr>Trebuchet MS</vt:lpstr>
      <vt:lpstr>Wingdings</vt:lpstr>
      <vt:lpstr>Organique</vt:lpstr>
      <vt:lpstr>Clip</vt:lpstr>
      <vt:lpstr>Microsoft ClipArt Gallery</vt:lpstr>
      <vt:lpstr>Objet d’environnement du Gestionnaire de liaisons</vt:lpstr>
      <vt:lpstr> Pharmaceutique  </vt:lpstr>
      <vt:lpstr>Présentation PowerPoint</vt:lpstr>
      <vt:lpstr>Présentation PowerPoint</vt:lpstr>
      <vt:lpstr> &gt;1.Contexte : </vt:lpstr>
      <vt:lpstr>&gt;Questions d’éveil :</vt:lpstr>
      <vt:lpstr> &gt;2.Objectifs : </vt:lpstr>
      <vt:lpstr> &gt;3.Objectifs spécifiques : </vt:lpstr>
      <vt:lpstr> &gt;3.Objectifs spécifiques : </vt:lpstr>
      <vt:lpstr>&gt;4 .Contenu </vt:lpstr>
      <vt:lpstr>Séquence 1: les fondamentaux de la stratégie et du management d’activité innovante </vt:lpstr>
      <vt:lpstr>Présentation PowerPoint</vt:lpstr>
      <vt:lpstr>Séquence 2: Problématiques et Enjeux</vt:lpstr>
      <vt:lpstr>Qu’est ce qu’une entreprise ?</vt:lpstr>
      <vt:lpstr> Séquence 3: La Solution en optionnelle / Open  Innovation </vt:lpstr>
      <vt:lpstr>Présentation PowerPoint</vt:lpstr>
      <vt:lpstr>Présentation PowerPoint</vt:lpstr>
      <vt:lpstr>Cartographie du marché de l’emploi dans le secteur de la pharmacie</vt:lpstr>
      <vt:lpstr>Cartographie du marché de l’emploi dans le secteur de la pharmacie</vt:lpstr>
      <vt:lpstr>Présentation PowerPoint</vt:lpstr>
      <vt:lpstr>Open Innovation /Le marché de nouvelles opportunités  </vt:lpstr>
      <vt:lpstr> Séquence 4 : Méthodes et Concepts </vt:lpstr>
      <vt:lpstr> Stratégie :Le modèle vertueux de l’entreprise </vt:lpstr>
      <vt:lpstr>Présentation PowerPoint</vt:lpstr>
      <vt:lpstr> Séquence 5 : La Pyramide Synergique  </vt:lpstr>
      <vt:lpstr>Séquence 6: les outils managériaux</vt:lpstr>
      <vt:lpstr>Présentation PowerPoint</vt:lpstr>
      <vt:lpstr>Présentation PowerPoint</vt:lpstr>
      <vt:lpstr>LES SECRETS DE LA REUSSITE</vt:lpstr>
      <vt:lpstr>Présentation PowerPoint</vt:lpstr>
      <vt:lpstr>  Conclusion : Quelques citations à méditer …   </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KONIPO</dc:creator>
  <cp:lastModifiedBy>DR KONIPO</cp:lastModifiedBy>
  <cp:revision>162</cp:revision>
  <dcterms:created xsi:type="dcterms:W3CDTF">2017-01-31T16:26:39Z</dcterms:created>
  <dcterms:modified xsi:type="dcterms:W3CDTF">2017-12-08T08:59:06Z</dcterms:modified>
</cp:coreProperties>
</file>